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 id="2147483666" r:id="rId5"/>
  </p:sldMasterIdLst>
  <p:notesMasterIdLst>
    <p:notesMasterId r:id="rId21"/>
  </p:notesMasterIdLst>
  <p:sldIdLst>
    <p:sldId id="256" r:id="rId6"/>
    <p:sldId id="275" r:id="rId7"/>
    <p:sldId id="273" r:id="rId8"/>
    <p:sldId id="276" r:id="rId9"/>
    <p:sldId id="285" r:id="rId10"/>
    <p:sldId id="278" r:id="rId11"/>
    <p:sldId id="280" r:id="rId12"/>
    <p:sldId id="271" r:id="rId13"/>
    <p:sldId id="261" r:id="rId14"/>
    <p:sldId id="272" r:id="rId15"/>
    <p:sldId id="265" r:id="rId16"/>
    <p:sldId id="266" r:id="rId17"/>
    <p:sldId id="274" r:id="rId18"/>
    <p:sldId id="267" r:id="rId19"/>
    <p:sldId id="268" r:id="rId20"/>
  </p:sldIdLst>
  <p:sldSz cx="20104100" cy="11309350"/>
  <p:notesSz cx="20104100" cy="1130935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BEB"/>
    <a:srgbClr val="E23644"/>
    <a:srgbClr val="FFE7E7"/>
    <a:srgbClr val="E4E0DC"/>
    <a:srgbClr val="C0504D"/>
    <a:srgbClr val="F4B0A3"/>
    <a:srgbClr val="E33411"/>
    <a:srgbClr val="FCA2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92" autoAdjust="0"/>
    <p:restoredTop sz="94660"/>
  </p:normalViewPr>
  <p:slideViewPr>
    <p:cSldViewPr>
      <p:cViewPr varScale="1">
        <p:scale>
          <a:sx n="48" d="100"/>
          <a:sy n="48" d="100"/>
        </p:scale>
        <p:origin x="797" y="29"/>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media/image1.png>
</file>

<file path=ppt/media/image10.png>
</file>

<file path=ppt/media/image100.png>
</file>

<file path=ppt/media/image101.jpeg>
</file>

<file path=ppt/media/image102.jpeg>
</file>

<file path=ppt/media/image103.jpeg>
</file>

<file path=ppt/media/image104.png>
</file>

<file path=ppt/media/image105.png>
</file>

<file path=ppt/media/image106.png>
</file>

<file path=ppt/media/image107.jpe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sv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svg>
</file>

<file path=ppt/media/image23.png>
</file>

<file path=ppt/media/image24.png>
</file>

<file path=ppt/media/image25.pn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g>
</file>

<file path=ppt/media/image6.png>
</file>

<file path=ppt/media/image60.jpg>
</file>

<file path=ppt/media/image61.jpeg>
</file>

<file path=ppt/media/image62.jpeg>
</file>

<file path=ppt/media/image63.jpeg>
</file>

<file path=ppt/media/image64.jpe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sv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jpe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39A74C1D-120D-4B0E-9C96-EEB252773F2E}" type="datetimeFigureOut">
              <a:rPr lang="en-IN" smtClean="0"/>
              <a:t>27-12-2024</a:t>
            </a:fld>
            <a:endParaRPr lang="en-IN"/>
          </a:p>
        </p:txBody>
      </p:sp>
      <p:sp>
        <p:nvSpPr>
          <p:cNvPr id="4" name="Slide Image Placeholder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5855C54F-4651-4362-BFAD-9A9E20B79AE8}" type="slidenum">
              <a:rPr lang="en-IN" smtClean="0"/>
              <a:t>‹#›</a:t>
            </a:fld>
            <a:endParaRPr lang="en-IN"/>
          </a:p>
        </p:txBody>
      </p:sp>
    </p:spTree>
    <p:extLst>
      <p:ext uri="{BB962C8B-B14F-4D97-AF65-F5344CB8AC3E}">
        <p14:creationId xmlns:p14="http://schemas.microsoft.com/office/powerpoint/2010/main" val="1751842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855C54F-4651-4362-BFAD-9A9E20B79AE8}" type="slidenum">
              <a:rPr lang="en-IN" smtClean="0"/>
              <a:t>11</a:t>
            </a:fld>
            <a:endParaRPr lang="en-IN"/>
          </a:p>
        </p:txBody>
      </p:sp>
    </p:spTree>
    <p:extLst>
      <p:ext uri="{BB962C8B-B14F-4D97-AF65-F5344CB8AC3E}">
        <p14:creationId xmlns:p14="http://schemas.microsoft.com/office/powerpoint/2010/main" val="3317026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855C54F-4651-4362-BFAD-9A9E20B79AE8}" type="slidenum">
              <a:rPr lang="en-IN" smtClean="0"/>
              <a:t>13</a:t>
            </a:fld>
            <a:endParaRPr lang="en-IN"/>
          </a:p>
        </p:txBody>
      </p:sp>
    </p:spTree>
    <p:extLst>
      <p:ext uri="{BB962C8B-B14F-4D97-AF65-F5344CB8AC3E}">
        <p14:creationId xmlns:p14="http://schemas.microsoft.com/office/powerpoint/2010/main" val="493080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507807" y="3505898"/>
            <a:ext cx="17088486" cy="2374963"/>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12/27/2024</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12/27/2024</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12/27/2024</a:t>
            </a:fld>
            <a:endParaRPr lang="en-US" dirty="0"/>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12/27/2024</a:t>
            </a:fld>
            <a:endParaRPr lang="en-US" dirty="0"/>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12/27/2024</a:t>
            </a:fld>
            <a:endParaRPr lang="en-US" dirty="0"/>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68"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005205" y="452374"/>
            <a:ext cx="18093690" cy="1809496"/>
          </a:xfrm>
          <a:prstGeom prst="rect">
            <a:avLst/>
          </a:prstGeom>
        </p:spPr>
        <p:txBody>
          <a:bodyPr wrap="square" lIns="0" tIns="0" rIns="0" bIns="0">
            <a:spAutoFit/>
          </a:bodyPr>
          <a:lstStyle>
            <a:lvl1pPr>
              <a:defRPr/>
            </a:lvl1pPr>
          </a:lstStyle>
          <a:p>
            <a:endParaRPr/>
          </a:p>
        </p:txBody>
      </p:sp>
      <p:sp>
        <p:nvSpPr>
          <p:cNvPr id="3" name="Holder 3"/>
          <p:cNvSpPr>
            <a:spLocks noGrp="1"/>
          </p:cNvSpPr>
          <p:nvPr>
            <p:ph type="body" idx="1"/>
          </p:nvPr>
        </p:nvSpPr>
        <p:spPr>
          <a:xfrm>
            <a:off x="1005205" y="2601150"/>
            <a:ext cx="18093690"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12/27/2024</a:t>
            </a:fld>
            <a:endParaRPr lang="en-US" dirty="0"/>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31682" y="14241"/>
            <a:ext cx="19840732" cy="951870"/>
          </a:xfrm>
          <a:prstGeom prst="rect">
            <a:avLst/>
          </a:prstGeom>
        </p:spPr>
        <p:txBody>
          <a:bodyPr wrap="square" lIns="0" tIns="0" rIns="0" bIns="0">
            <a:spAutoFit/>
          </a:bodyPr>
          <a:lstStyle>
            <a:lvl1pPr>
              <a:defRPr sz="1800" b="0" i="0">
                <a:solidFill>
                  <a:schemeClr val="tx1"/>
                </a:solidFill>
                <a:latin typeface="Arial MT"/>
                <a:cs typeface="Arial MT"/>
              </a:defRPr>
            </a:lvl1pPr>
          </a:lstStyle>
          <a:p>
            <a:endParaRPr/>
          </a:p>
        </p:txBody>
      </p:sp>
      <p:sp>
        <p:nvSpPr>
          <p:cNvPr id="3" name="Holder 3"/>
          <p:cNvSpPr>
            <a:spLocks noGrp="1"/>
          </p:cNvSpPr>
          <p:nvPr>
            <p:ph type="body" idx="1"/>
          </p:nvPr>
        </p:nvSpPr>
        <p:spPr>
          <a:xfrm>
            <a:off x="855556" y="4471573"/>
            <a:ext cx="15269692" cy="6670422"/>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835394" y="10517695"/>
            <a:ext cx="6433312" cy="565468"/>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5"/>
            <a:ext cx="4623943"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12/27/2024</a:t>
            </a:fld>
            <a:endParaRPr lang="en-US"/>
          </a:p>
        </p:txBody>
      </p:sp>
      <p:sp>
        <p:nvSpPr>
          <p:cNvPr id="6" name="Holder 6"/>
          <p:cNvSpPr>
            <a:spLocks noGrp="1"/>
          </p:cNvSpPr>
          <p:nvPr>
            <p:ph type="sldNum" sz="quarter" idx="7"/>
          </p:nvPr>
        </p:nvSpPr>
        <p:spPr>
          <a:xfrm>
            <a:off x="14474952" y="10517695"/>
            <a:ext cx="4623943" cy="276999"/>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8" Type="http://schemas.openxmlformats.org/officeDocument/2006/relationships/image" Target="../media/image86.svg"/><Relationship Id="rId3" Type="http://schemas.openxmlformats.org/officeDocument/2006/relationships/image" Target="../media/image82.png"/><Relationship Id="rId7" Type="http://schemas.openxmlformats.org/officeDocument/2006/relationships/image" Target="../media/image85.png"/><Relationship Id="rId2" Type="http://schemas.openxmlformats.org/officeDocument/2006/relationships/image" Target="../media/image81.png"/><Relationship Id="rId1" Type="http://schemas.openxmlformats.org/officeDocument/2006/relationships/slideLayout" Target="../slideLayouts/slideLayout5.xml"/><Relationship Id="rId6" Type="http://schemas.openxmlformats.org/officeDocument/2006/relationships/image" Target="../media/image104.png"/><Relationship Id="rId11" Type="http://schemas.openxmlformats.org/officeDocument/2006/relationships/image" Target="../media/image107.jpeg"/><Relationship Id="rId5" Type="http://schemas.openxmlformats.org/officeDocument/2006/relationships/image" Target="../media/image84.png"/><Relationship Id="rId10" Type="http://schemas.openxmlformats.org/officeDocument/2006/relationships/image" Target="../media/image106.png"/><Relationship Id="rId4" Type="http://schemas.openxmlformats.org/officeDocument/2006/relationships/image" Target="../media/image83.png"/><Relationship Id="rId9" Type="http://schemas.openxmlformats.org/officeDocument/2006/relationships/image" Target="../media/image105.png"/></Relationships>
</file>

<file path=ppt/slides/_rels/slide11.xml.rels><?xml version="1.0" encoding="UTF-8" standalone="yes"?>
<Relationships xmlns="http://schemas.openxmlformats.org/package/2006/relationships"><Relationship Id="rId8" Type="http://schemas.openxmlformats.org/officeDocument/2006/relationships/image" Target="../media/image113.png"/><Relationship Id="rId3" Type="http://schemas.openxmlformats.org/officeDocument/2006/relationships/image" Target="../media/image108.png"/><Relationship Id="rId7" Type="http://schemas.openxmlformats.org/officeDocument/2006/relationships/image" Target="../media/image112.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111.png"/><Relationship Id="rId11" Type="http://schemas.openxmlformats.org/officeDocument/2006/relationships/image" Target="../media/image116.png"/><Relationship Id="rId5" Type="http://schemas.openxmlformats.org/officeDocument/2006/relationships/image" Target="../media/image110.png"/><Relationship Id="rId10" Type="http://schemas.openxmlformats.org/officeDocument/2006/relationships/image" Target="../media/image115.png"/><Relationship Id="rId4" Type="http://schemas.openxmlformats.org/officeDocument/2006/relationships/image" Target="../media/image109.png"/><Relationship Id="rId9" Type="http://schemas.openxmlformats.org/officeDocument/2006/relationships/image" Target="../media/image114.png"/></Relationships>
</file>

<file path=ppt/slides/_rels/slide12.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image" Target="../media/image117.png"/><Relationship Id="rId1" Type="http://schemas.openxmlformats.org/officeDocument/2006/relationships/slideLayout" Target="../slideLayouts/slideLayout5.xml"/><Relationship Id="rId6" Type="http://schemas.openxmlformats.org/officeDocument/2006/relationships/image" Target="../media/image121.png"/><Relationship Id="rId5" Type="http://schemas.openxmlformats.org/officeDocument/2006/relationships/image" Target="../media/image120.png"/><Relationship Id="rId4" Type="http://schemas.openxmlformats.org/officeDocument/2006/relationships/image" Target="../media/image119.png"/></Relationships>
</file>

<file path=ppt/slides/_rels/slide13.xml.rels><?xml version="1.0" encoding="UTF-8" standalone="yes"?>
<Relationships xmlns="http://schemas.openxmlformats.org/package/2006/relationships"><Relationship Id="rId8" Type="http://schemas.openxmlformats.org/officeDocument/2006/relationships/image" Target="../media/image127.png"/><Relationship Id="rId13" Type="http://schemas.openxmlformats.org/officeDocument/2006/relationships/image" Target="../media/image132.png"/><Relationship Id="rId3" Type="http://schemas.openxmlformats.org/officeDocument/2006/relationships/image" Target="../media/image122.png"/><Relationship Id="rId7" Type="http://schemas.openxmlformats.org/officeDocument/2006/relationships/image" Target="../media/image126.png"/><Relationship Id="rId12" Type="http://schemas.openxmlformats.org/officeDocument/2006/relationships/image" Target="../media/image131.png"/><Relationship Id="rId2" Type="http://schemas.openxmlformats.org/officeDocument/2006/relationships/notesSlide" Target="../notesSlides/notesSlide2.xml"/><Relationship Id="rId16" Type="http://schemas.openxmlformats.org/officeDocument/2006/relationships/image" Target="../media/image135.png"/><Relationship Id="rId1" Type="http://schemas.openxmlformats.org/officeDocument/2006/relationships/slideLayout" Target="../slideLayouts/slideLayout6.xml"/><Relationship Id="rId6" Type="http://schemas.openxmlformats.org/officeDocument/2006/relationships/image" Target="../media/image125.png"/><Relationship Id="rId11" Type="http://schemas.openxmlformats.org/officeDocument/2006/relationships/image" Target="../media/image130.png"/><Relationship Id="rId5" Type="http://schemas.openxmlformats.org/officeDocument/2006/relationships/image" Target="../media/image124.png"/><Relationship Id="rId15" Type="http://schemas.openxmlformats.org/officeDocument/2006/relationships/image" Target="../media/image134.png"/><Relationship Id="rId10" Type="http://schemas.openxmlformats.org/officeDocument/2006/relationships/image" Target="../media/image129.png"/><Relationship Id="rId4" Type="http://schemas.openxmlformats.org/officeDocument/2006/relationships/image" Target="../media/image123.png"/><Relationship Id="rId9" Type="http://schemas.openxmlformats.org/officeDocument/2006/relationships/image" Target="../media/image128.png"/><Relationship Id="rId14" Type="http://schemas.openxmlformats.org/officeDocument/2006/relationships/image" Target="../media/image133.png"/></Relationships>
</file>

<file path=ppt/slides/_rels/slide14.xml.rels><?xml version="1.0" encoding="UTF-8" standalone="yes"?>
<Relationships xmlns="http://schemas.openxmlformats.org/package/2006/relationships"><Relationship Id="rId8" Type="http://schemas.openxmlformats.org/officeDocument/2006/relationships/image" Target="../media/image138.png"/><Relationship Id="rId3" Type="http://schemas.openxmlformats.org/officeDocument/2006/relationships/image" Target="../media/image123.png"/><Relationship Id="rId7" Type="http://schemas.openxmlformats.org/officeDocument/2006/relationships/image" Target="../media/image137.png"/><Relationship Id="rId2" Type="http://schemas.openxmlformats.org/officeDocument/2006/relationships/image" Target="../media/image122.png"/><Relationship Id="rId1" Type="http://schemas.openxmlformats.org/officeDocument/2006/relationships/slideLayout" Target="../slideLayouts/slideLayout5.xml"/><Relationship Id="rId6" Type="http://schemas.openxmlformats.org/officeDocument/2006/relationships/image" Target="../media/image136.png"/><Relationship Id="rId5" Type="http://schemas.openxmlformats.org/officeDocument/2006/relationships/image" Target="../media/image125.png"/><Relationship Id="rId4" Type="http://schemas.openxmlformats.org/officeDocument/2006/relationships/image" Target="../media/image124.png"/></Relationships>
</file>

<file path=ppt/slides/_rels/slide15.xml.rels><?xml version="1.0" encoding="UTF-8" standalone="yes"?>
<Relationships xmlns="http://schemas.openxmlformats.org/package/2006/relationships"><Relationship Id="rId2" Type="http://schemas.openxmlformats.org/officeDocument/2006/relationships/image" Target="../media/image13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3" Type="http://schemas.openxmlformats.org/officeDocument/2006/relationships/image" Target="../media/image13.svg"/><Relationship Id="rId18" Type="http://schemas.openxmlformats.org/officeDocument/2006/relationships/image" Target="../media/image18.png"/><Relationship Id="rId26" Type="http://schemas.openxmlformats.org/officeDocument/2006/relationships/image" Target="../media/image26.png"/><Relationship Id="rId39" Type="http://schemas.openxmlformats.org/officeDocument/2006/relationships/image" Target="../media/image39.png"/><Relationship Id="rId21" Type="http://schemas.openxmlformats.org/officeDocument/2006/relationships/image" Target="../media/image21.png"/><Relationship Id="rId34" Type="http://schemas.openxmlformats.org/officeDocument/2006/relationships/image" Target="../media/image34.png"/><Relationship Id="rId42" Type="http://schemas.openxmlformats.org/officeDocument/2006/relationships/image" Target="../media/image42.png"/><Relationship Id="rId47" Type="http://schemas.openxmlformats.org/officeDocument/2006/relationships/image" Target="../media/image47.png"/><Relationship Id="rId7" Type="http://schemas.openxmlformats.org/officeDocument/2006/relationships/image" Target="../media/image7.svg"/><Relationship Id="rId2" Type="http://schemas.openxmlformats.org/officeDocument/2006/relationships/image" Target="../media/image2.png"/><Relationship Id="rId16" Type="http://schemas.openxmlformats.org/officeDocument/2006/relationships/image" Target="../media/image16.png"/><Relationship Id="rId29" Type="http://schemas.openxmlformats.org/officeDocument/2006/relationships/image" Target="../media/image29.svg"/><Relationship Id="rId11" Type="http://schemas.openxmlformats.org/officeDocument/2006/relationships/image" Target="../media/image11.png"/><Relationship Id="rId24" Type="http://schemas.openxmlformats.org/officeDocument/2006/relationships/image" Target="../media/image24.png"/><Relationship Id="rId32" Type="http://schemas.openxmlformats.org/officeDocument/2006/relationships/image" Target="../media/image32.png"/><Relationship Id="rId37" Type="http://schemas.openxmlformats.org/officeDocument/2006/relationships/image" Target="../media/image37.png"/><Relationship Id="rId40" Type="http://schemas.openxmlformats.org/officeDocument/2006/relationships/image" Target="../media/image40.png"/><Relationship Id="rId45" Type="http://schemas.openxmlformats.org/officeDocument/2006/relationships/image" Target="../media/image45.png"/><Relationship Id="rId5" Type="http://schemas.openxmlformats.org/officeDocument/2006/relationships/image" Target="../media/image5.png"/><Relationship Id="rId15" Type="http://schemas.openxmlformats.org/officeDocument/2006/relationships/image" Target="../media/image15.svg"/><Relationship Id="rId23" Type="http://schemas.openxmlformats.org/officeDocument/2006/relationships/image" Target="../media/image23.png"/><Relationship Id="rId28" Type="http://schemas.openxmlformats.org/officeDocument/2006/relationships/image" Target="../media/image28.png"/><Relationship Id="rId36" Type="http://schemas.openxmlformats.org/officeDocument/2006/relationships/image" Target="../media/image36.png"/><Relationship Id="rId49" Type="http://schemas.openxmlformats.org/officeDocument/2006/relationships/image" Target="../media/image49.png"/><Relationship Id="rId10" Type="http://schemas.openxmlformats.org/officeDocument/2006/relationships/image" Target="../media/image10.png"/><Relationship Id="rId19" Type="http://schemas.openxmlformats.org/officeDocument/2006/relationships/image" Target="../media/image19.png"/><Relationship Id="rId31" Type="http://schemas.openxmlformats.org/officeDocument/2006/relationships/image" Target="../media/image31.svg"/><Relationship Id="rId44" Type="http://schemas.openxmlformats.org/officeDocument/2006/relationships/image" Target="../media/image44.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svg"/><Relationship Id="rId27" Type="http://schemas.openxmlformats.org/officeDocument/2006/relationships/image" Target="../media/image27.svg"/><Relationship Id="rId30" Type="http://schemas.openxmlformats.org/officeDocument/2006/relationships/image" Target="../media/image30.png"/><Relationship Id="rId35" Type="http://schemas.openxmlformats.org/officeDocument/2006/relationships/image" Target="../media/image35.png"/><Relationship Id="rId43" Type="http://schemas.openxmlformats.org/officeDocument/2006/relationships/image" Target="../media/image43.png"/><Relationship Id="rId48" Type="http://schemas.openxmlformats.org/officeDocument/2006/relationships/image" Target="../media/image48.png"/><Relationship Id="rId8" Type="http://schemas.openxmlformats.org/officeDocument/2006/relationships/image" Target="../media/image8.png"/><Relationship Id="rId3" Type="http://schemas.openxmlformats.org/officeDocument/2006/relationships/image" Target="../media/image3.svg"/><Relationship Id="rId12" Type="http://schemas.openxmlformats.org/officeDocument/2006/relationships/image" Target="../media/image12.png"/><Relationship Id="rId17" Type="http://schemas.openxmlformats.org/officeDocument/2006/relationships/image" Target="../media/image17.svg"/><Relationship Id="rId25" Type="http://schemas.openxmlformats.org/officeDocument/2006/relationships/image" Target="../media/image25.png"/><Relationship Id="rId33" Type="http://schemas.openxmlformats.org/officeDocument/2006/relationships/image" Target="../media/image33.svg"/><Relationship Id="rId38" Type="http://schemas.openxmlformats.org/officeDocument/2006/relationships/image" Target="../media/image38.png"/><Relationship Id="rId46" Type="http://schemas.openxmlformats.org/officeDocument/2006/relationships/image" Target="../media/image46.png"/><Relationship Id="rId20" Type="http://schemas.openxmlformats.org/officeDocument/2006/relationships/image" Target="../media/image20.png"/><Relationship Id="rId41" Type="http://schemas.openxmlformats.org/officeDocument/2006/relationships/image" Target="../media/image41.png"/><Relationship Id="rId1" Type="http://schemas.openxmlformats.org/officeDocument/2006/relationships/slideLayout" Target="../slideLayouts/slideLayout5.xml"/><Relationship Id="rId6"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5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56.png"/><Relationship Id="rId2" Type="http://schemas.openxmlformats.org/officeDocument/2006/relationships/image" Target="../media/image50.jpg"/><Relationship Id="rId16" Type="http://schemas.openxmlformats.org/officeDocument/2006/relationships/image" Target="../media/image60.jpg"/><Relationship Id="rId1" Type="http://schemas.openxmlformats.org/officeDocument/2006/relationships/slideLayout" Target="../slideLayouts/slideLayout5.xml"/><Relationship Id="rId6" Type="http://schemas.openxmlformats.org/officeDocument/2006/relationships/image" Target="../media/image52.png"/><Relationship Id="rId11" Type="http://schemas.openxmlformats.org/officeDocument/2006/relationships/image" Target="../media/image55.png"/><Relationship Id="rId5" Type="http://schemas.openxmlformats.org/officeDocument/2006/relationships/image" Target="../media/image51.png"/><Relationship Id="rId15" Type="http://schemas.openxmlformats.org/officeDocument/2006/relationships/image" Target="../media/image59.jpg"/><Relationship Id="rId10" Type="http://schemas.openxmlformats.org/officeDocument/2006/relationships/image" Target="../media/image54.png"/><Relationship Id="rId4" Type="http://schemas.openxmlformats.org/officeDocument/2006/relationships/image" Target="../media/image3.svg"/><Relationship Id="rId9" Type="http://schemas.openxmlformats.org/officeDocument/2006/relationships/image" Target="../media/image53.png"/><Relationship Id="rId14" Type="http://schemas.openxmlformats.org/officeDocument/2006/relationships/image" Target="../media/image58.png"/></Relationships>
</file>

<file path=ppt/slides/_rels/slide4.xml.rels><?xml version="1.0" encoding="UTF-8" standalone="yes"?>
<Relationships xmlns="http://schemas.openxmlformats.org/package/2006/relationships"><Relationship Id="rId8" Type="http://schemas.openxmlformats.org/officeDocument/2006/relationships/image" Target="../media/image53.png"/><Relationship Id="rId13" Type="http://schemas.openxmlformats.org/officeDocument/2006/relationships/image" Target="../media/image64.jpeg"/><Relationship Id="rId3" Type="http://schemas.openxmlformats.org/officeDocument/2006/relationships/image" Target="../media/image3.svg"/><Relationship Id="rId7" Type="http://schemas.openxmlformats.org/officeDocument/2006/relationships/image" Target="../media/image7.svg"/><Relationship Id="rId12" Type="http://schemas.openxmlformats.org/officeDocument/2006/relationships/image" Target="../media/image63.jpe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6.png"/><Relationship Id="rId11" Type="http://schemas.openxmlformats.org/officeDocument/2006/relationships/image" Target="../media/image62.jpeg"/><Relationship Id="rId5" Type="http://schemas.openxmlformats.org/officeDocument/2006/relationships/image" Target="../media/image52.png"/><Relationship Id="rId10" Type="http://schemas.openxmlformats.org/officeDocument/2006/relationships/image" Target="../media/image61.jpeg"/><Relationship Id="rId4" Type="http://schemas.openxmlformats.org/officeDocument/2006/relationships/image" Target="../media/image51.png"/><Relationship Id="rId9" Type="http://schemas.openxmlformats.org/officeDocument/2006/relationships/image" Target="../media/image54.png"/></Relationships>
</file>

<file path=ppt/slides/_rels/slide5.xml.rels><?xml version="1.0" encoding="UTF-8" standalone="yes"?>
<Relationships xmlns="http://schemas.openxmlformats.org/package/2006/relationships"><Relationship Id="rId8" Type="http://schemas.openxmlformats.org/officeDocument/2006/relationships/image" Target="../media/image53.png"/><Relationship Id="rId13" Type="http://schemas.openxmlformats.org/officeDocument/2006/relationships/image" Target="../media/image68.png"/><Relationship Id="rId3" Type="http://schemas.openxmlformats.org/officeDocument/2006/relationships/image" Target="../media/image3.svg"/><Relationship Id="rId7" Type="http://schemas.openxmlformats.org/officeDocument/2006/relationships/image" Target="../media/image7.svg"/><Relationship Id="rId12" Type="http://schemas.openxmlformats.org/officeDocument/2006/relationships/image" Target="../media/image67.pn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6.png"/><Relationship Id="rId11" Type="http://schemas.openxmlformats.org/officeDocument/2006/relationships/image" Target="../media/image66.png"/><Relationship Id="rId5" Type="http://schemas.openxmlformats.org/officeDocument/2006/relationships/image" Target="../media/image52.png"/><Relationship Id="rId15" Type="http://schemas.openxmlformats.org/officeDocument/2006/relationships/image" Target="../media/image70.png"/><Relationship Id="rId10" Type="http://schemas.openxmlformats.org/officeDocument/2006/relationships/image" Target="../media/image65.png"/><Relationship Id="rId4" Type="http://schemas.openxmlformats.org/officeDocument/2006/relationships/image" Target="../media/image51.png"/><Relationship Id="rId9" Type="http://schemas.openxmlformats.org/officeDocument/2006/relationships/image" Target="../media/image54.png"/><Relationship Id="rId14" Type="http://schemas.openxmlformats.org/officeDocument/2006/relationships/image" Target="../media/image69.png"/></Relationships>
</file>

<file path=ppt/slides/_rels/slide6.xml.rels><?xml version="1.0" encoding="UTF-8" standalone="yes"?>
<Relationships xmlns="http://schemas.openxmlformats.org/package/2006/relationships"><Relationship Id="rId8" Type="http://schemas.openxmlformats.org/officeDocument/2006/relationships/image" Target="../media/image77.png"/><Relationship Id="rId3" Type="http://schemas.openxmlformats.org/officeDocument/2006/relationships/image" Target="../media/image72.png"/><Relationship Id="rId7" Type="http://schemas.openxmlformats.org/officeDocument/2006/relationships/image" Target="../media/image76.png"/><Relationship Id="rId2" Type="http://schemas.openxmlformats.org/officeDocument/2006/relationships/image" Target="../media/image71.png"/><Relationship Id="rId1" Type="http://schemas.openxmlformats.org/officeDocument/2006/relationships/slideLayout" Target="../slideLayouts/slideLayout5.xml"/><Relationship Id="rId6" Type="http://schemas.openxmlformats.org/officeDocument/2006/relationships/image" Target="../media/image75.png"/><Relationship Id="rId11" Type="http://schemas.openxmlformats.org/officeDocument/2006/relationships/image" Target="../media/image80.png"/><Relationship Id="rId5" Type="http://schemas.openxmlformats.org/officeDocument/2006/relationships/image" Target="../media/image74.png"/><Relationship Id="rId10" Type="http://schemas.openxmlformats.org/officeDocument/2006/relationships/image" Target="../media/image79.png"/><Relationship Id="rId4" Type="http://schemas.openxmlformats.org/officeDocument/2006/relationships/image" Target="../media/image73.png"/><Relationship Id="rId9" Type="http://schemas.openxmlformats.org/officeDocument/2006/relationships/image" Target="../media/image78.png"/></Relationships>
</file>

<file path=ppt/slides/_rels/slide7.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82.png"/><Relationship Id="rId7" Type="http://schemas.openxmlformats.org/officeDocument/2006/relationships/image" Target="../media/image86.svg"/><Relationship Id="rId12" Type="http://schemas.openxmlformats.org/officeDocument/2006/relationships/image" Target="../media/image90.png"/><Relationship Id="rId2" Type="http://schemas.openxmlformats.org/officeDocument/2006/relationships/image" Target="../media/image81.png"/><Relationship Id="rId1" Type="http://schemas.openxmlformats.org/officeDocument/2006/relationships/slideLayout" Target="../slideLayouts/slideLayout5.xml"/><Relationship Id="rId6" Type="http://schemas.openxmlformats.org/officeDocument/2006/relationships/image" Target="../media/image85.png"/><Relationship Id="rId11" Type="http://schemas.openxmlformats.org/officeDocument/2006/relationships/image" Target="../media/image89.png"/><Relationship Id="rId5" Type="http://schemas.openxmlformats.org/officeDocument/2006/relationships/image" Target="../media/image84.png"/><Relationship Id="rId10" Type="http://schemas.openxmlformats.org/officeDocument/2006/relationships/image" Target="../media/image88.png"/><Relationship Id="rId4" Type="http://schemas.openxmlformats.org/officeDocument/2006/relationships/image" Target="../media/image83.png"/><Relationship Id="rId9" Type="http://schemas.openxmlformats.org/officeDocument/2006/relationships/image" Target="../media/image87.png"/></Relationships>
</file>

<file path=ppt/slides/_rels/slide8.xml.rels><?xml version="1.0" encoding="UTF-8" standalone="yes"?>
<Relationships xmlns="http://schemas.openxmlformats.org/package/2006/relationships"><Relationship Id="rId8" Type="http://schemas.openxmlformats.org/officeDocument/2006/relationships/image" Target="../media/image93.png"/><Relationship Id="rId3" Type="http://schemas.openxmlformats.org/officeDocument/2006/relationships/image" Target="../media/image82.png"/><Relationship Id="rId7" Type="http://schemas.openxmlformats.org/officeDocument/2006/relationships/image" Target="../media/image92.png"/><Relationship Id="rId2" Type="http://schemas.openxmlformats.org/officeDocument/2006/relationships/image" Target="../media/image81.png"/><Relationship Id="rId1" Type="http://schemas.openxmlformats.org/officeDocument/2006/relationships/slideLayout" Target="../slideLayouts/slideLayout5.xml"/><Relationship Id="rId6" Type="http://schemas.openxmlformats.org/officeDocument/2006/relationships/image" Target="../media/image91.png"/><Relationship Id="rId11" Type="http://schemas.openxmlformats.org/officeDocument/2006/relationships/image" Target="../media/image95.png"/><Relationship Id="rId5" Type="http://schemas.openxmlformats.org/officeDocument/2006/relationships/image" Target="../media/image84.png"/><Relationship Id="rId10" Type="http://schemas.openxmlformats.org/officeDocument/2006/relationships/image" Target="../media/image49.png"/><Relationship Id="rId4" Type="http://schemas.openxmlformats.org/officeDocument/2006/relationships/image" Target="../media/image83.png"/><Relationship Id="rId9" Type="http://schemas.openxmlformats.org/officeDocument/2006/relationships/image" Target="../media/image94.png"/></Relationships>
</file>

<file path=ppt/slides/_rels/slide9.xml.rels><?xml version="1.0" encoding="UTF-8" standalone="yes"?>
<Relationships xmlns="http://schemas.openxmlformats.org/package/2006/relationships"><Relationship Id="rId8" Type="http://schemas.openxmlformats.org/officeDocument/2006/relationships/image" Target="../media/image102.jpeg"/><Relationship Id="rId3" Type="http://schemas.openxmlformats.org/officeDocument/2006/relationships/image" Target="../media/image97.png"/><Relationship Id="rId7" Type="http://schemas.openxmlformats.org/officeDocument/2006/relationships/image" Target="../media/image101.jpeg"/><Relationship Id="rId2" Type="http://schemas.openxmlformats.org/officeDocument/2006/relationships/image" Target="../media/image96.jpeg"/><Relationship Id="rId1" Type="http://schemas.openxmlformats.org/officeDocument/2006/relationships/slideLayout" Target="../slideLayouts/slideLayout5.xml"/><Relationship Id="rId6" Type="http://schemas.openxmlformats.org/officeDocument/2006/relationships/image" Target="../media/image100.png"/><Relationship Id="rId5" Type="http://schemas.openxmlformats.org/officeDocument/2006/relationships/image" Target="../media/image99.png"/><Relationship Id="rId4" Type="http://schemas.openxmlformats.org/officeDocument/2006/relationships/image" Target="../media/image98.png"/><Relationship Id="rId9" Type="http://schemas.openxmlformats.org/officeDocument/2006/relationships/image" Target="../media/image10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2513" y="0"/>
            <a:ext cx="20099073" cy="113093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2" name="Picture 11" descr="A red background with white text&#10;&#10;Description automatically generated">
            <a:extLst>
              <a:ext uri="{FF2B5EF4-FFF2-40B4-BE49-F238E27FC236}">
                <a16:creationId xmlns:a16="http://schemas.microsoft.com/office/drawing/2014/main" id="{2359AC37-3757-85C0-8EDD-253AF4D80F0C}"/>
              </a:ext>
            </a:extLst>
          </p:cNvPr>
          <p:cNvPicPr>
            <a:picLocks noChangeAspect="1"/>
          </p:cNvPicPr>
          <p:nvPr/>
        </p:nvPicPr>
        <p:blipFill>
          <a:blip r:embed="rId2">
            <a:extLst>
              <a:ext uri="{28A0092B-C50C-407E-A947-70E740481C1C}">
                <a14:useLocalDpi xmlns:a14="http://schemas.microsoft.com/office/drawing/2010/main" val="0"/>
              </a:ext>
            </a:extLst>
          </a:blip>
          <a:srcRect l="6211"/>
          <a:stretch/>
        </p:blipFill>
        <p:spPr>
          <a:xfrm>
            <a:off x="20" y="2114"/>
            <a:ext cx="20104080" cy="1130723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42000"/>
          </a:schemeClr>
        </a:solidFill>
        <a:effectLst/>
      </p:bgPr>
    </p:bg>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577537F5-B1D4-457B-8021-4F1458A2E4B3}"/>
              </a:ext>
            </a:extLst>
          </p:cNvPr>
          <p:cNvSpPr/>
          <p:nvPr/>
        </p:nvSpPr>
        <p:spPr>
          <a:xfrm>
            <a:off x="220958" y="1058456"/>
            <a:ext cx="9080147" cy="672031"/>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2800" b="1" dirty="0"/>
              <a:t>KANO MODEL APPLIED OVER SOLUTION 1</a:t>
            </a:r>
          </a:p>
        </p:txBody>
      </p:sp>
      <p:grpSp>
        <p:nvGrpSpPr>
          <p:cNvPr id="80" name="object 122">
            <a:extLst>
              <a:ext uri="{FF2B5EF4-FFF2-40B4-BE49-F238E27FC236}">
                <a16:creationId xmlns:a16="http://schemas.microsoft.com/office/drawing/2014/main" id="{BE9D76BA-2F8C-4955-9B9D-90B2EC76F403}"/>
              </a:ext>
            </a:extLst>
          </p:cNvPr>
          <p:cNvGrpSpPr/>
          <p:nvPr/>
        </p:nvGrpSpPr>
        <p:grpSpPr>
          <a:xfrm>
            <a:off x="282713" y="10653329"/>
            <a:ext cx="1895475" cy="607695"/>
            <a:chOff x="282713" y="10653329"/>
            <a:chExt cx="1895475" cy="607695"/>
          </a:xfrm>
        </p:grpSpPr>
        <p:sp>
          <p:nvSpPr>
            <p:cNvPr id="81" name="object 123">
              <a:extLst>
                <a:ext uri="{FF2B5EF4-FFF2-40B4-BE49-F238E27FC236}">
                  <a16:creationId xmlns:a16="http://schemas.microsoft.com/office/drawing/2014/main" id="{51681D24-687B-4CFD-BC30-C6B2CD4A1AB1}"/>
                </a:ext>
              </a:extLst>
            </p:cNvPr>
            <p:cNvSpPr/>
            <p:nvPr/>
          </p:nvSpPr>
          <p:spPr>
            <a:xfrm>
              <a:off x="282713" y="10653329"/>
              <a:ext cx="1895475" cy="607695"/>
            </a:xfrm>
            <a:custGeom>
              <a:avLst/>
              <a:gdLst/>
              <a:ahLst/>
              <a:cxnLst/>
              <a:rect l="l" t="t" r="r" b="b"/>
              <a:pathLst>
                <a:path w="1895475" h="607695">
                  <a:moveTo>
                    <a:pt x="1853346"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53346" y="607311"/>
                  </a:lnTo>
                  <a:lnTo>
                    <a:pt x="1869649" y="604019"/>
                  </a:lnTo>
                  <a:lnTo>
                    <a:pt x="1882962" y="595043"/>
                  </a:lnTo>
                  <a:lnTo>
                    <a:pt x="1891938" y="581730"/>
                  </a:lnTo>
                  <a:lnTo>
                    <a:pt x="1895230" y="565427"/>
                  </a:lnTo>
                  <a:lnTo>
                    <a:pt x="1895230" y="41883"/>
                  </a:lnTo>
                  <a:lnTo>
                    <a:pt x="1891938" y="25580"/>
                  </a:lnTo>
                  <a:lnTo>
                    <a:pt x="1882962" y="12267"/>
                  </a:lnTo>
                  <a:lnTo>
                    <a:pt x="1869649" y="3291"/>
                  </a:lnTo>
                  <a:lnTo>
                    <a:pt x="1853346" y="0"/>
                  </a:lnTo>
                  <a:close/>
                </a:path>
              </a:pathLst>
            </a:custGeom>
            <a:solidFill>
              <a:srgbClr val="E23644"/>
            </a:solidFill>
          </p:spPr>
          <p:txBody>
            <a:bodyPr wrap="square" lIns="0" tIns="0" rIns="0" bIns="0" rtlCol="0"/>
            <a:lstStyle/>
            <a:p>
              <a:endParaRPr dirty="0"/>
            </a:p>
          </p:txBody>
        </p:sp>
        <p:sp>
          <p:nvSpPr>
            <p:cNvPr id="82" name="object 124">
              <a:extLst>
                <a:ext uri="{FF2B5EF4-FFF2-40B4-BE49-F238E27FC236}">
                  <a16:creationId xmlns:a16="http://schemas.microsoft.com/office/drawing/2014/main" id="{71E6BED8-E94D-4897-8876-628214B11274}"/>
                </a:ext>
              </a:extLst>
            </p:cNvPr>
            <p:cNvSpPr/>
            <p:nvPr/>
          </p:nvSpPr>
          <p:spPr>
            <a:xfrm>
              <a:off x="603834" y="10852992"/>
              <a:ext cx="1263650" cy="222250"/>
            </a:xfrm>
            <a:custGeom>
              <a:avLst/>
              <a:gdLst/>
              <a:ahLst/>
              <a:cxnLst/>
              <a:rect l="l" t="t" r="r" b="b"/>
              <a:pathLst>
                <a:path w="1263650" h="222250">
                  <a:moveTo>
                    <a:pt x="98348" y="6585"/>
                  </a:moveTo>
                  <a:lnTo>
                    <a:pt x="54757" y="14154"/>
                  </a:lnTo>
                  <a:lnTo>
                    <a:pt x="16756" y="45988"/>
                  </a:lnTo>
                  <a:lnTo>
                    <a:pt x="16650" y="46132"/>
                  </a:lnTo>
                  <a:lnTo>
                    <a:pt x="2648" y="83674"/>
                  </a:lnTo>
                  <a:lnTo>
                    <a:pt x="0" y="113952"/>
                  </a:lnTo>
                  <a:lnTo>
                    <a:pt x="375" y="125780"/>
                  </a:lnTo>
                  <a:lnTo>
                    <a:pt x="9394" y="167645"/>
                  </a:lnTo>
                  <a:lnTo>
                    <a:pt x="37813" y="204964"/>
                  </a:lnTo>
                  <a:lnTo>
                    <a:pt x="74656" y="220103"/>
                  </a:lnTo>
                  <a:lnTo>
                    <a:pt x="98062" y="222036"/>
                  </a:lnTo>
                  <a:lnTo>
                    <a:pt x="109980" y="221553"/>
                  </a:lnTo>
                  <a:lnTo>
                    <a:pt x="149786" y="210037"/>
                  </a:lnTo>
                  <a:lnTo>
                    <a:pt x="171086" y="192831"/>
                  </a:lnTo>
                  <a:lnTo>
                    <a:pt x="98062" y="192831"/>
                  </a:lnTo>
                  <a:lnTo>
                    <a:pt x="88118" y="192259"/>
                  </a:lnTo>
                  <a:lnTo>
                    <a:pt x="87902" y="192259"/>
                  </a:lnTo>
                  <a:lnTo>
                    <a:pt x="78521" y="190469"/>
                  </a:lnTo>
                  <a:lnTo>
                    <a:pt x="46391" y="164486"/>
                  </a:lnTo>
                  <a:lnTo>
                    <a:pt x="36502" y="126067"/>
                  </a:lnTo>
                  <a:lnTo>
                    <a:pt x="36075" y="114238"/>
                  </a:lnTo>
                  <a:lnTo>
                    <a:pt x="36487" y="102437"/>
                  </a:lnTo>
                  <a:lnTo>
                    <a:pt x="46400" y="63999"/>
                  </a:lnTo>
                  <a:lnTo>
                    <a:pt x="78771" y="38151"/>
                  </a:lnTo>
                  <a:lnTo>
                    <a:pt x="98348" y="35788"/>
                  </a:lnTo>
                  <a:lnTo>
                    <a:pt x="171357" y="35788"/>
                  </a:lnTo>
                  <a:lnTo>
                    <a:pt x="162733" y="27235"/>
                  </a:lnTo>
                  <a:lnTo>
                    <a:pt x="152605" y="19898"/>
                  </a:lnTo>
                  <a:lnTo>
                    <a:pt x="141266" y="14154"/>
                  </a:lnTo>
                  <a:lnTo>
                    <a:pt x="128343" y="9949"/>
                  </a:lnTo>
                  <a:lnTo>
                    <a:pt x="114030" y="7426"/>
                  </a:lnTo>
                  <a:lnTo>
                    <a:pt x="98348" y="6585"/>
                  </a:lnTo>
                  <a:close/>
                </a:path>
                <a:path w="1263650" h="222250">
                  <a:moveTo>
                    <a:pt x="171357" y="35788"/>
                  </a:moveTo>
                  <a:lnTo>
                    <a:pt x="98348" y="35788"/>
                  </a:lnTo>
                  <a:lnTo>
                    <a:pt x="113290" y="37095"/>
                  </a:lnTo>
                  <a:lnTo>
                    <a:pt x="126340" y="41103"/>
                  </a:lnTo>
                  <a:lnTo>
                    <a:pt x="126194" y="41103"/>
                  </a:lnTo>
                  <a:lnTo>
                    <a:pt x="136625" y="47545"/>
                  </a:lnTo>
                  <a:lnTo>
                    <a:pt x="145038" y="56725"/>
                  </a:lnTo>
                  <a:lnTo>
                    <a:pt x="158841" y="96845"/>
                  </a:lnTo>
                  <a:lnTo>
                    <a:pt x="159762" y="114238"/>
                  </a:lnTo>
                  <a:lnTo>
                    <a:pt x="159365" y="125780"/>
                  </a:lnTo>
                  <a:lnTo>
                    <a:pt x="149652" y="164486"/>
                  </a:lnTo>
                  <a:lnTo>
                    <a:pt x="117674" y="190469"/>
                  </a:lnTo>
                  <a:lnTo>
                    <a:pt x="98062" y="192831"/>
                  </a:lnTo>
                  <a:lnTo>
                    <a:pt x="171086" y="192831"/>
                  </a:lnTo>
                  <a:lnTo>
                    <a:pt x="189682" y="158330"/>
                  </a:lnTo>
                  <a:lnTo>
                    <a:pt x="195838" y="114238"/>
                  </a:lnTo>
                  <a:lnTo>
                    <a:pt x="195158" y="98393"/>
                  </a:lnTo>
                  <a:lnTo>
                    <a:pt x="185012" y="57548"/>
                  </a:lnTo>
                  <a:lnTo>
                    <a:pt x="171606" y="36075"/>
                  </a:lnTo>
                  <a:lnTo>
                    <a:pt x="171501" y="35932"/>
                  </a:lnTo>
                  <a:lnTo>
                    <a:pt x="171357" y="35788"/>
                  </a:lnTo>
                  <a:close/>
                </a:path>
                <a:path w="1263650" h="222250">
                  <a:moveTo>
                    <a:pt x="242499" y="60698"/>
                  </a:moveTo>
                  <a:lnTo>
                    <a:pt x="206853" y="60698"/>
                  </a:lnTo>
                  <a:lnTo>
                    <a:pt x="267122" y="219172"/>
                  </a:lnTo>
                  <a:lnTo>
                    <a:pt x="303197" y="219172"/>
                  </a:lnTo>
                  <a:lnTo>
                    <a:pt x="314194" y="190254"/>
                  </a:lnTo>
                  <a:lnTo>
                    <a:pt x="284444" y="190254"/>
                  </a:lnTo>
                  <a:lnTo>
                    <a:pt x="283775" y="185578"/>
                  </a:lnTo>
                  <a:lnTo>
                    <a:pt x="282583" y="179804"/>
                  </a:lnTo>
                  <a:lnTo>
                    <a:pt x="279147" y="166061"/>
                  </a:lnTo>
                  <a:lnTo>
                    <a:pt x="277238" y="159667"/>
                  </a:lnTo>
                  <a:lnTo>
                    <a:pt x="275138" y="153749"/>
                  </a:lnTo>
                  <a:lnTo>
                    <a:pt x="242499" y="60698"/>
                  </a:lnTo>
                  <a:close/>
                </a:path>
                <a:path w="1263650" h="222250">
                  <a:moveTo>
                    <a:pt x="363466" y="60698"/>
                  </a:moveTo>
                  <a:lnTo>
                    <a:pt x="327964" y="60698"/>
                  </a:lnTo>
                  <a:lnTo>
                    <a:pt x="295324" y="153749"/>
                  </a:lnTo>
                  <a:lnTo>
                    <a:pt x="293290" y="159667"/>
                  </a:lnTo>
                  <a:lnTo>
                    <a:pt x="291363" y="165918"/>
                  </a:lnTo>
                  <a:lnTo>
                    <a:pt x="289454" y="172789"/>
                  </a:lnTo>
                  <a:lnTo>
                    <a:pt x="287545" y="179565"/>
                  </a:lnTo>
                  <a:lnTo>
                    <a:pt x="286257" y="185387"/>
                  </a:lnTo>
                  <a:lnTo>
                    <a:pt x="285589" y="190254"/>
                  </a:lnTo>
                  <a:lnTo>
                    <a:pt x="314194" y="190254"/>
                  </a:lnTo>
                  <a:lnTo>
                    <a:pt x="363466" y="60698"/>
                  </a:lnTo>
                  <a:close/>
                </a:path>
                <a:path w="1263650" h="222250">
                  <a:moveTo>
                    <a:pt x="444199" y="57691"/>
                  </a:moveTo>
                  <a:lnTo>
                    <a:pt x="406118" y="67426"/>
                  </a:lnTo>
                  <a:lnTo>
                    <a:pt x="376834" y="105577"/>
                  </a:lnTo>
                  <a:lnTo>
                    <a:pt x="371761" y="141009"/>
                  </a:lnTo>
                  <a:lnTo>
                    <a:pt x="372379" y="153848"/>
                  </a:lnTo>
                  <a:lnTo>
                    <a:pt x="387124" y="194281"/>
                  </a:lnTo>
                  <a:lnTo>
                    <a:pt x="418493" y="216962"/>
                  </a:lnTo>
                  <a:lnTo>
                    <a:pt x="450355" y="222036"/>
                  </a:lnTo>
                  <a:lnTo>
                    <a:pt x="458640" y="221875"/>
                  </a:lnTo>
                  <a:lnTo>
                    <a:pt x="465035" y="221472"/>
                  </a:lnTo>
                  <a:lnTo>
                    <a:pt x="465608" y="221472"/>
                  </a:lnTo>
                  <a:lnTo>
                    <a:pt x="504038" y="211299"/>
                  </a:lnTo>
                  <a:lnTo>
                    <a:pt x="504038" y="195551"/>
                  </a:lnTo>
                  <a:lnTo>
                    <a:pt x="451786" y="195551"/>
                  </a:lnTo>
                  <a:lnTo>
                    <a:pt x="442522" y="194835"/>
                  </a:lnTo>
                  <a:lnTo>
                    <a:pt x="441950" y="194835"/>
                  </a:lnTo>
                  <a:lnTo>
                    <a:pt x="432818" y="192438"/>
                  </a:lnTo>
                  <a:lnTo>
                    <a:pt x="407246" y="158456"/>
                  </a:lnTo>
                  <a:lnTo>
                    <a:pt x="406262" y="147594"/>
                  </a:lnTo>
                  <a:lnTo>
                    <a:pt x="512054" y="147594"/>
                  </a:lnTo>
                  <a:lnTo>
                    <a:pt x="511990" y="128196"/>
                  </a:lnTo>
                  <a:lnTo>
                    <a:pt x="511770" y="123543"/>
                  </a:lnTo>
                  <a:lnTo>
                    <a:pt x="406978" y="123543"/>
                  </a:lnTo>
                  <a:lnTo>
                    <a:pt x="408338" y="114194"/>
                  </a:lnTo>
                  <a:lnTo>
                    <a:pt x="436629" y="83674"/>
                  </a:lnTo>
                  <a:lnTo>
                    <a:pt x="444199" y="83030"/>
                  </a:lnTo>
                  <a:lnTo>
                    <a:pt x="498890" y="83030"/>
                  </a:lnTo>
                  <a:lnTo>
                    <a:pt x="493981" y="76982"/>
                  </a:lnTo>
                  <a:lnTo>
                    <a:pt x="454778" y="58300"/>
                  </a:lnTo>
                  <a:lnTo>
                    <a:pt x="455589" y="58300"/>
                  </a:lnTo>
                  <a:lnTo>
                    <a:pt x="444199" y="57691"/>
                  </a:lnTo>
                  <a:close/>
                </a:path>
                <a:path w="1263650" h="222250">
                  <a:moveTo>
                    <a:pt x="504038" y="183956"/>
                  </a:moveTo>
                  <a:lnTo>
                    <a:pt x="466173" y="194835"/>
                  </a:lnTo>
                  <a:lnTo>
                    <a:pt x="451786" y="195551"/>
                  </a:lnTo>
                  <a:lnTo>
                    <a:pt x="504038" y="195551"/>
                  </a:lnTo>
                  <a:lnTo>
                    <a:pt x="504038" y="183956"/>
                  </a:lnTo>
                  <a:close/>
                </a:path>
                <a:path w="1263650" h="222250">
                  <a:moveTo>
                    <a:pt x="498890" y="83030"/>
                  </a:moveTo>
                  <a:lnTo>
                    <a:pt x="452120" y="83030"/>
                  </a:lnTo>
                  <a:lnTo>
                    <a:pt x="458610" y="84748"/>
                  </a:lnTo>
                  <a:lnTo>
                    <a:pt x="463667" y="88184"/>
                  </a:lnTo>
                  <a:lnTo>
                    <a:pt x="468821" y="91620"/>
                  </a:lnTo>
                  <a:lnTo>
                    <a:pt x="472639" y="96391"/>
                  </a:lnTo>
                  <a:lnTo>
                    <a:pt x="475120" y="102499"/>
                  </a:lnTo>
                  <a:lnTo>
                    <a:pt x="477697" y="108607"/>
                  </a:lnTo>
                  <a:lnTo>
                    <a:pt x="479033" y="115622"/>
                  </a:lnTo>
                  <a:lnTo>
                    <a:pt x="479129" y="123543"/>
                  </a:lnTo>
                  <a:lnTo>
                    <a:pt x="511770" y="123543"/>
                  </a:lnTo>
                  <a:lnTo>
                    <a:pt x="499403" y="83674"/>
                  </a:lnTo>
                  <a:lnTo>
                    <a:pt x="498890" y="83030"/>
                  </a:lnTo>
                  <a:close/>
                </a:path>
                <a:path w="1263650" h="222250">
                  <a:moveTo>
                    <a:pt x="569882" y="60698"/>
                  </a:moveTo>
                  <a:lnTo>
                    <a:pt x="543541" y="60698"/>
                  </a:lnTo>
                  <a:lnTo>
                    <a:pt x="543541" y="219172"/>
                  </a:lnTo>
                  <a:lnTo>
                    <a:pt x="577326" y="219172"/>
                  </a:lnTo>
                  <a:lnTo>
                    <a:pt x="577326" y="128459"/>
                  </a:lnTo>
                  <a:lnTo>
                    <a:pt x="578519" y="121587"/>
                  </a:lnTo>
                  <a:lnTo>
                    <a:pt x="583291" y="109753"/>
                  </a:lnTo>
                  <a:lnTo>
                    <a:pt x="586584" y="104838"/>
                  </a:lnTo>
                  <a:lnTo>
                    <a:pt x="590783" y="100925"/>
                  </a:lnTo>
                  <a:lnTo>
                    <a:pt x="594982" y="96916"/>
                  </a:lnTo>
                  <a:lnTo>
                    <a:pt x="599801" y="93958"/>
                  </a:lnTo>
                  <a:lnTo>
                    <a:pt x="605242" y="92049"/>
                  </a:lnTo>
                  <a:lnTo>
                    <a:pt x="610682" y="90045"/>
                  </a:lnTo>
                  <a:lnTo>
                    <a:pt x="616408" y="89043"/>
                  </a:lnTo>
                  <a:lnTo>
                    <a:pt x="637767" y="89043"/>
                  </a:lnTo>
                  <a:lnTo>
                    <a:pt x="637810" y="88613"/>
                  </a:lnTo>
                  <a:lnTo>
                    <a:pt x="574463" y="88613"/>
                  </a:lnTo>
                  <a:lnTo>
                    <a:pt x="569882" y="60698"/>
                  </a:lnTo>
                  <a:close/>
                </a:path>
                <a:path w="1263650" h="222250">
                  <a:moveTo>
                    <a:pt x="675237" y="60698"/>
                  </a:moveTo>
                  <a:lnTo>
                    <a:pt x="640602" y="60698"/>
                  </a:lnTo>
                  <a:lnTo>
                    <a:pt x="640473" y="61986"/>
                  </a:lnTo>
                  <a:lnTo>
                    <a:pt x="640391" y="62802"/>
                  </a:lnTo>
                  <a:lnTo>
                    <a:pt x="699860" y="219172"/>
                  </a:lnTo>
                  <a:lnTo>
                    <a:pt x="735936" y="219172"/>
                  </a:lnTo>
                  <a:lnTo>
                    <a:pt x="746933" y="190254"/>
                  </a:lnTo>
                  <a:lnTo>
                    <a:pt x="717182" y="190254"/>
                  </a:lnTo>
                  <a:lnTo>
                    <a:pt x="716514" y="185578"/>
                  </a:lnTo>
                  <a:lnTo>
                    <a:pt x="715321" y="179804"/>
                  </a:lnTo>
                  <a:lnTo>
                    <a:pt x="711885" y="166061"/>
                  </a:lnTo>
                  <a:lnTo>
                    <a:pt x="709976" y="159667"/>
                  </a:lnTo>
                  <a:lnTo>
                    <a:pt x="707877" y="153749"/>
                  </a:lnTo>
                  <a:lnTo>
                    <a:pt x="675237" y="60698"/>
                  </a:lnTo>
                  <a:close/>
                </a:path>
                <a:path w="1263650" h="222250">
                  <a:moveTo>
                    <a:pt x="796205" y="60698"/>
                  </a:moveTo>
                  <a:lnTo>
                    <a:pt x="760701" y="60698"/>
                  </a:lnTo>
                  <a:lnTo>
                    <a:pt x="728062" y="153749"/>
                  </a:lnTo>
                  <a:lnTo>
                    <a:pt x="726029" y="159667"/>
                  </a:lnTo>
                  <a:lnTo>
                    <a:pt x="724101" y="165918"/>
                  </a:lnTo>
                  <a:lnTo>
                    <a:pt x="722192" y="172789"/>
                  </a:lnTo>
                  <a:lnTo>
                    <a:pt x="720284" y="179565"/>
                  </a:lnTo>
                  <a:lnTo>
                    <a:pt x="718996" y="185387"/>
                  </a:lnTo>
                  <a:lnTo>
                    <a:pt x="718328" y="190254"/>
                  </a:lnTo>
                  <a:lnTo>
                    <a:pt x="746933" y="190254"/>
                  </a:lnTo>
                  <a:lnTo>
                    <a:pt x="796205" y="60698"/>
                  </a:lnTo>
                  <a:close/>
                </a:path>
                <a:path w="1263650" h="222250">
                  <a:moveTo>
                    <a:pt x="637767" y="89043"/>
                  </a:moveTo>
                  <a:lnTo>
                    <a:pt x="624711" y="89043"/>
                  </a:lnTo>
                  <a:lnTo>
                    <a:pt x="627288" y="89186"/>
                  </a:lnTo>
                  <a:lnTo>
                    <a:pt x="633109" y="89759"/>
                  </a:lnTo>
                  <a:lnTo>
                    <a:pt x="635591" y="90188"/>
                  </a:lnTo>
                  <a:lnTo>
                    <a:pt x="637595" y="90761"/>
                  </a:lnTo>
                  <a:lnTo>
                    <a:pt x="637695" y="89759"/>
                  </a:lnTo>
                  <a:lnTo>
                    <a:pt x="637767" y="89043"/>
                  </a:lnTo>
                  <a:close/>
                </a:path>
                <a:path w="1263650" h="222250">
                  <a:moveTo>
                    <a:pt x="626524" y="57691"/>
                  </a:moveTo>
                  <a:lnTo>
                    <a:pt x="616599" y="57691"/>
                  </a:lnTo>
                  <a:lnTo>
                    <a:pt x="609918" y="59123"/>
                  </a:lnTo>
                  <a:lnTo>
                    <a:pt x="579187" y="82982"/>
                  </a:lnTo>
                  <a:lnTo>
                    <a:pt x="576038" y="88613"/>
                  </a:lnTo>
                  <a:lnTo>
                    <a:pt x="637810" y="88613"/>
                  </a:lnTo>
                  <a:lnTo>
                    <a:pt x="640391" y="62802"/>
                  </a:lnTo>
                  <a:lnTo>
                    <a:pt x="639591" y="60698"/>
                  </a:lnTo>
                  <a:lnTo>
                    <a:pt x="640602" y="60698"/>
                  </a:lnTo>
                  <a:lnTo>
                    <a:pt x="640745" y="59266"/>
                  </a:lnTo>
                  <a:lnTo>
                    <a:pt x="638454" y="58789"/>
                  </a:lnTo>
                  <a:lnTo>
                    <a:pt x="635734" y="58407"/>
                  </a:lnTo>
                  <a:lnTo>
                    <a:pt x="629435" y="57835"/>
                  </a:lnTo>
                  <a:lnTo>
                    <a:pt x="626524" y="57691"/>
                  </a:lnTo>
                  <a:close/>
                </a:path>
                <a:path w="1263650" h="222250">
                  <a:moveTo>
                    <a:pt x="640602" y="60698"/>
                  </a:moveTo>
                  <a:lnTo>
                    <a:pt x="639591" y="60698"/>
                  </a:lnTo>
                  <a:lnTo>
                    <a:pt x="640391" y="62802"/>
                  </a:lnTo>
                  <a:lnTo>
                    <a:pt x="640602" y="60698"/>
                  </a:lnTo>
                  <a:close/>
                </a:path>
                <a:path w="1263650" h="222250">
                  <a:moveTo>
                    <a:pt x="847446" y="60698"/>
                  </a:moveTo>
                  <a:lnTo>
                    <a:pt x="813804" y="60698"/>
                  </a:lnTo>
                  <a:lnTo>
                    <a:pt x="813804" y="219172"/>
                  </a:lnTo>
                  <a:lnTo>
                    <a:pt x="847446" y="219172"/>
                  </a:lnTo>
                  <a:lnTo>
                    <a:pt x="847446" y="60698"/>
                  </a:lnTo>
                  <a:close/>
                </a:path>
                <a:path w="1263650" h="222250">
                  <a:moveTo>
                    <a:pt x="835994" y="0"/>
                  </a:moveTo>
                  <a:lnTo>
                    <a:pt x="825496" y="0"/>
                  </a:lnTo>
                  <a:lnTo>
                    <a:pt x="820962" y="1383"/>
                  </a:lnTo>
                  <a:lnTo>
                    <a:pt x="817241" y="4151"/>
                  </a:lnTo>
                  <a:lnTo>
                    <a:pt x="813614" y="6919"/>
                  </a:lnTo>
                  <a:lnTo>
                    <a:pt x="811800" y="11690"/>
                  </a:lnTo>
                  <a:lnTo>
                    <a:pt x="811800" y="25147"/>
                  </a:lnTo>
                  <a:lnTo>
                    <a:pt x="813614" y="29919"/>
                  </a:lnTo>
                  <a:lnTo>
                    <a:pt x="817241" y="32782"/>
                  </a:lnTo>
                  <a:lnTo>
                    <a:pt x="820962" y="35550"/>
                  </a:lnTo>
                  <a:lnTo>
                    <a:pt x="825496" y="36934"/>
                  </a:lnTo>
                  <a:lnTo>
                    <a:pt x="835994" y="36934"/>
                  </a:lnTo>
                  <a:lnTo>
                    <a:pt x="840432" y="35550"/>
                  </a:lnTo>
                  <a:lnTo>
                    <a:pt x="847972" y="29919"/>
                  </a:lnTo>
                  <a:lnTo>
                    <a:pt x="849881" y="25147"/>
                  </a:lnTo>
                  <a:lnTo>
                    <a:pt x="849881" y="11690"/>
                  </a:lnTo>
                  <a:lnTo>
                    <a:pt x="847972" y="6919"/>
                  </a:lnTo>
                  <a:lnTo>
                    <a:pt x="844154" y="4151"/>
                  </a:lnTo>
                  <a:lnTo>
                    <a:pt x="840432" y="1383"/>
                  </a:lnTo>
                  <a:lnTo>
                    <a:pt x="835994" y="0"/>
                  </a:lnTo>
                  <a:close/>
                </a:path>
                <a:path w="1263650" h="222250">
                  <a:moveTo>
                    <a:pt x="952373" y="57691"/>
                  </a:moveTo>
                  <a:lnTo>
                    <a:pt x="914292" y="67426"/>
                  </a:lnTo>
                  <a:lnTo>
                    <a:pt x="885008" y="105577"/>
                  </a:lnTo>
                  <a:lnTo>
                    <a:pt x="879935" y="141009"/>
                  </a:lnTo>
                  <a:lnTo>
                    <a:pt x="880553" y="153848"/>
                  </a:lnTo>
                  <a:lnTo>
                    <a:pt x="895298" y="194281"/>
                  </a:lnTo>
                  <a:lnTo>
                    <a:pt x="926667" y="216962"/>
                  </a:lnTo>
                  <a:lnTo>
                    <a:pt x="958529" y="222036"/>
                  </a:lnTo>
                  <a:lnTo>
                    <a:pt x="966814" y="221875"/>
                  </a:lnTo>
                  <a:lnTo>
                    <a:pt x="973209" y="221472"/>
                  </a:lnTo>
                  <a:lnTo>
                    <a:pt x="973782" y="221472"/>
                  </a:lnTo>
                  <a:lnTo>
                    <a:pt x="1012212" y="211299"/>
                  </a:lnTo>
                  <a:lnTo>
                    <a:pt x="1012212" y="195551"/>
                  </a:lnTo>
                  <a:lnTo>
                    <a:pt x="959960" y="195551"/>
                  </a:lnTo>
                  <a:lnTo>
                    <a:pt x="950696" y="194835"/>
                  </a:lnTo>
                  <a:lnTo>
                    <a:pt x="950124" y="194835"/>
                  </a:lnTo>
                  <a:lnTo>
                    <a:pt x="940992" y="192438"/>
                  </a:lnTo>
                  <a:lnTo>
                    <a:pt x="915420" y="158456"/>
                  </a:lnTo>
                  <a:lnTo>
                    <a:pt x="914436" y="147594"/>
                  </a:lnTo>
                  <a:lnTo>
                    <a:pt x="1020228" y="147594"/>
                  </a:lnTo>
                  <a:lnTo>
                    <a:pt x="1020164" y="128196"/>
                  </a:lnTo>
                  <a:lnTo>
                    <a:pt x="1019944" y="123543"/>
                  </a:lnTo>
                  <a:lnTo>
                    <a:pt x="915152" y="123543"/>
                  </a:lnTo>
                  <a:lnTo>
                    <a:pt x="916512" y="114194"/>
                  </a:lnTo>
                  <a:lnTo>
                    <a:pt x="944803" y="83674"/>
                  </a:lnTo>
                  <a:lnTo>
                    <a:pt x="952373" y="83030"/>
                  </a:lnTo>
                  <a:lnTo>
                    <a:pt x="1007064" y="83030"/>
                  </a:lnTo>
                  <a:lnTo>
                    <a:pt x="1002155" y="76982"/>
                  </a:lnTo>
                  <a:lnTo>
                    <a:pt x="962953" y="58300"/>
                  </a:lnTo>
                  <a:lnTo>
                    <a:pt x="963763" y="58300"/>
                  </a:lnTo>
                  <a:lnTo>
                    <a:pt x="952373" y="57691"/>
                  </a:lnTo>
                  <a:close/>
                </a:path>
                <a:path w="1263650" h="222250">
                  <a:moveTo>
                    <a:pt x="1012212" y="183956"/>
                  </a:moveTo>
                  <a:lnTo>
                    <a:pt x="974347" y="194835"/>
                  </a:lnTo>
                  <a:lnTo>
                    <a:pt x="959960" y="195551"/>
                  </a:lnTo>
                  <a:lnTo>
                    <a:pt x="1012212" y="195551"/>
                  </a:lnTo>
                  <a:lnTo>
                    <a:pt x="1012212" y="183956"/>
                  </a:lnTo>
                  <a:close/>
                </a:path>
                <a:path w="1263650" h="222250">
                  <a:moveTo>
                    <a:pt x="1007064" y="83030"/>
                  </a:moveTo>
                  <a:lnTo>
                    <a:pt x="960294" y="83030"/>
                  </a:lnTo>
                  <a:lnTo>
                    <a:pt x="966784" y="84748"/>
                  </a:lnTo>
                  <a:lnTo>
                    <a:pt x="971841" y="88184"/>
                  </a:lnTo>
                  <a:lnTo>
                    <a:pt x="976995" y="91620"/>
                  </a:lnTo>
                  <a:lnTo>
                    <a:pt x="980813" y="96391"/>
                  </a:lnTo>
                  <a:lnTo>
                    <a:pt x="983294" y="102499"/>
                  </a:lnTo>
                  <a:lnTo>
                    <a:pt x="985871" y="108607"/>
                  </a:lnTo>
                  <a:lnTo>
                    <a:pt x="987207" y="115622"/>
                  </a:lnTo>
                  <a:lnTo>
                    <a:pt x="987303" y="123543"/>
                  </a:lnTo>
                  <a:lnTo>
                    <a:pt x="1019944" y="123543"/>
                  </a:lnTo>
                  <a:lnTo>
                    <a:pt x="1007577" y="83674"/>
                  </a:lnTo>
                  <a:lnTo>
                    <a:pt x="1007064" y="83030"/>
                  </a:lnTo>
                  <a:close/>
                </a:path>
                <a:path w="1263650" h="222250">
                  <a:moveTo>
                    <a:pt x="1064889" y="60555"/>
                  </a:moveTo>
                  <a:lnTo>
                    <a:pt x="1030817" y="60555"/>
                  </a:lnTo>
                  <a:lnTo>
                    <a:pt x="1075192" y="219028"/>
                  </a:lnTo>
                  <a:lnTo>
                    <a:pt x="1112123" y="219028"/>
                  </a:lnTo>
                  <a:lnTo>
                    <a:pt x="1120978" y="188250"/>
                  </a:lnTo>
                  <a:lnTo>
                    <a:pt x="1094951" y="188250"/>
                  </a:lnTo>
                  <a:lnTo>
                    <a:pt x="1094609" y="185673"/>
                  </a:lnTo>
                  <a:lnTo>
                    <a:pt x="1089677" y="158044"/>
                  </a:lnTo>
                  <a:lnTo>
                    <a:pt x="1088172" y="150648"/>
                  </a:lnTo>
                  <a:lnTo>
                    <a:pt x="1086857" y="144731"/>
                  </a:lnTo>
                  <a:lnTo>
                    <a:pt x="1085496" y="139291"/>
                  </a:lnTo>
                  <a:lnTo>
                    <a:pt x="1064889" y="60555"/>
                  </a:lnTo>
                  <a:close/>
                </a:path>
                <a:path w="1263650" h="222250">
                  <a:moveTo>
                    <a:pt x="1174315" y="90045"/>
                  </a:moveTo>
                  <a:lnTo>
                    <a:pt x="1147630" y="90045"/>
                  </a:lnTo>
                  <a:lnTo>
                    <a:pt x="1150059" y="100925"/>
                  </a:lnTo>
                  <a:lnTo>
                    <a:pt x="1151211" y="105601"/>
                  </a:lnTo>
                  <a:lnTo>
                    <a:pt x="1153787" y="116242"/>
                  </a:lnTo>
                  <a:lnTo>
                    <a:pt x="1156457" y="126979"/>
                  </a:lnTo>
                  <a:lnTo>
                    <a:pt x="1159127" y="137287"/>
                  </a:lnTo>
                  <a:lnTo>
                    <a:pt x="1161231" y="145303"/>
                  </a:lnTo>
                  <a:lnTo>
                    <a:pt x="1181273" y="219028"/>
                  </a:lnTo>
                  <a:lnTo>
                    <a:pt x="1218926" y="219028"/>
                  </a:lnTo>
                  <a:lnTo>
                    <a:pt x="1227599" y="188250"/>
                  </a:lnTo>
                  <a:lnTo>
                    <a:pt x="1227640" y="188107"/>
                  </a:lnTo>
                  <a:lnTo>
                    <a:pt x="1198162" y="188107"/>
                  </a:lnTo>
                  <a:lnTo>
                    <a:pt x="1197973" y="185673"/>
                  </a:lnTo>
                  <a:lnTo>
                    <a:pt x="1197880" y="184480"/>
                  </a:lnTo>
                  <a:lnTo>
                    <a:pt x="1197287" y="180472"/>
                  </a:lnTo>
                  <a:lnTo>
                    <a:pt x="1197216" y="179995"/>
                  </a:lnTo>
                  <a:lnTo>
                    <a:pt x="1196245" y="174937"/>
                  </a:lnTo>
                  <a:lnTo>
                    <a:pt x="1195267" y="169306"/>
                  </a:lnTo>
                  <a:lnTo>
                    <a:pt x="1194110" y="163484"/>
                  </a:lnTo>
                  <a:lnTo>
                    <a:pt x="1192864" y="158044"/>
                  </a:lnTo>
                  <a:lnTo>
                    <a:pt x="1191628" y="152509"/>
                  </a:lnTo>
                  <a:lnTo>
                    <a:pt x="1190477" y="147928"/>
                  </a:lnTo>
                  <a:lnTo>
                    <a:pt x="1189554" y="144731"/>
                  </a:lnTo>
                  <a:lnTo>
                    <a:pt x="1174315" y="90045"/>
                  </a:lnTo>
                  <a:close/>
                </a:path>
                <a:path w="1263650" h="222250">
                  <a:moveTo>
                    <a:pt x="1166100" y="60555"/>
                  </a:moveTo>
                  <a:lnTo>
                    <a:pt x="1129306" y="60555"/>
                  </a:lnTo>
                  <a:lnTo>
                    <a:pt x="1104971" y="144301"/>
                  </a:lnTo>
                  <a:lnTo>
                    <a:pt x="1104207" y="146687"/>
                  </a:lnTo>
                  <a:lnTo>
                    <a:pt x="1096480" y="185673"/>
                  </a:lnTo>
                  <a:lnTo>
                    <a:pt x="1096092" y="188250"/>
                  </a:lnTo>
                  <a:lnTo>
                    <a:pt x="1120978" y="188250"/>
                  </a:lnTo>
                  <a:lnTo>
                    <a:pt x="1133492" y="144731"/>
                  </a:lnTo>
                  <a:lnTo>
                    <a:pt x="1134217" y="142154"/>
                  </a:lnTo>
                  <a:lnTo>
                    <a:pt x="1135368" y="137668"/>
                  </a:lnTo>
                  <a:lnTo>
                    <a:pt x="1136604" y="132419"/>
                  </a:lnTo>
                  <a:lnTo>
                    <a:pt x="1137944" y="127170"/>
                  </a:lnTo>
                  <a:lnTo>
                    <a:pt x="1146488" y="90045"/>
                  </a:lnTo>
                  <a:lnTo>
                    <a:pt x="1174315" y="90045"/>
                  </a:lnTo>
                  <a:lnTo>
                    <a:pt x="1166100" y="60555"/>
                  </a:lnTo>
                  <a:close/>
                </a:path>
                <a:path w="1263650" h="222250">
                  <a:moveTo>
                    <a:pt x="1263584" y="60555"/>
                  </a:moveTo>
                  <a:lnTo>
                    <a:pt x="1230088" y="60555"/>
                  </a:lnTo>
                  <a:lnTo>
                    <a:pt x="1209042" y="139291"/>
                  </a:lnTo>
                  <a:lnTo>
                    <a:pt x="1200443" y="179995"/>
                  </a:lnTo>
                  <a:lnTo>
                    <a:pt x="1199314" y="188107"/>
                  </a:lnTo>
                  <a:lnTo>
                    <a:pt x="1227640" y="188107"/>
                  </a:lnTo>
                  <a:lnTo>
                    <a:pt x="1263584" y="60555"/>
                  </a:lnTo>
                  <a:close/>
                </a:path>
              </a:pathLst>
            </a:custGeom>
            <a:solidFill>
              <a:srgbClr val="FFFFFF"/>
            </a:solidFill>
          </p:spPr>
          <p:txBody>
            <a:bodyPr wrap="square" lIns="0" tIns="0" rIns="0" bIns="0" rtlCol="0"/>
            <a:lstStyle/>
            <a:p>
              <a:endParaRPr dirty="0"/>
            </a:p>
          </p:txBody>
        </p:sp>
      </p:grpSp>
      <p:pic>
        <p:nvPicPr>
          <p:cNvPr id="83" name="object 125">
            <a:extLst>
              <a:ext uri="{FF2B5EF4-FFF2-40B4-BE49-F238E27FC236}">
                <a16:creationId xmlns:a16="http://schemas.microsoft.com/office/drawing/2014/main" id="{45240292-8634-4754-A045-2FBB7CCBBB8D}"/>
              </a:ext>
            </a:extLst>
          </p:cNvPr>
          <p:cNvPicPr/>
          <p:nvPr/>
        </p:nvPicPr>
        <p:blipFill>
          <a:blip r:embed="rId2" cstate="print"/>
          <a:stretch>
            <a:fillRect/>
          </a:stretch>
        </p:blipFill>
        <p:spPr>
          <a:xfrm>
            <a:off x="2261711" y="10653329"/>
            <a:ext cx="4837549" cy="607311"/>
          </a:xfrm>
          <a:prstGeom prst="rect">
            <a:avLst/>
          </a:prstGeom>
        </p:spPr>
      </p:pic>
      <p:pic>
        <p:nvPicPr>
          <p:cNvPr id="84" name="object 126">
            <a:extLst>
              <a:ext uri="{FF2B5EF4-FFF2-40B4-BE49-F238E27FC236}">
                <a16:creationId xmlns:a16="http://schemas.microsoft.com/office/drawing/2014/main" id="{1C28CACF-D145-4296-93A7-6AEB8060EF90}"/>
              </a:ext>
            </a:extLst>
          </p:cNvPr>
          <p:cNvPicPr/>
          <p:nvPr/>
        </p:nvPicPr>
        <p:blipFill>
          <a:blip r:embed="rId3" cstate="print"/>
          <a:stretch>
            <a:fillRect/>
          </a:stretch>
        </p:blipFill>
        <p:spPr>
          <a:xfrm>
            <a:off x="7183027" y="10653329"/>
            <a:ext cx="5633336" cy="607311"/>
          </a:xfrm>
          <a:prstGeom prst="rect">
            <a:avLst/>
          </a:prstGeom>
        </p:spPr>
      </p:pic>
      <p:grpSp>
        <p:nvGrpSpPr>
          <p:cNvPr id="85" name="object 127">
            <a:extLst>
              <a:ext uri="{FF2B5EF4-FFF2-40B4-BE49-F238E27FC236}">
                <a16:creationId xmlns:a16="http://schemas.microsoft.com/office/drawing/2014/main" id="{7F9133B5-1A1C-4DA4-BA17-9C027E477F78}"/>
              </a:ext>
            </a:extLst>
          </p:cNvPr>
          <p:cNvGrpSpPr/>
          <p:nvPr/>
        </p:nvGrpSpPr>
        <p:grpSpPr>
          <a:xfrm>
            <a:off x="12900131" y="10653329"/>
            <a:ext cx="1874520" cy="607695"/>
            <a:chOff x="12900131" y="10653329"/>
            <a:chExt cx="1874520" cy="607695"/>
          </a:xfrm>
          <a:effectLst>
            <a:glow rad="228600">
              <a:schemeClr val="accent2">
                <a:satMod val="175000"/>
                <a:alpha val="40000"/>
              </a:schemeClr>
            </a:glow>
          </a:effectLst>
        </p:grpSpPr>
        <p:sp>
          <p:nvSpPr>
            <p:cNvPr id="86" name="object 128">
              <a:extLst>
                <a:ext uri="{FF2B5EF4-FFF2-40B4-BE49-F238E27FC236}">
                  <a16:creationId xmlns:a16="http://schemas.microsoft.com/office/drawing/2014/main" id="{E3E4EDB5-DD76-4AE0-B1E0-5827E9B05FC9}"/>
                </a:ext>
              </a:extLst>
            </p:cNvPr>
            <p:cNvSpPr/>
            <p:nvPr/>
          </p:nvSpPr>
          <p:spPr>
            <a:xfrm>
              <a:off x="12900131" y="10653329"/>
              <a:ext cx="1874520" cy="607695"/>
            </a:xfrm>
            <a:custGeom>
              <a:avLst/>
              <a:gdLst/>
              <a:ahLst/>
              <a:cxnLst/>
              <a:rect l="l" t="t" r="r" b="b"/>
              <a:pathLst>
                <a:path w="1874519" h="607695">
                  <a:moveTo>
                    <a:pt x="1832404"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32404" y="607311"/>
                  </a:lnTo>
                  <a:lnTo>
                    <a:pt x="1848707" y="604019"/>
                  </a:lnTo>
                  <a:lnTo>
                    <a:pt x="1862020" y="595043"/>
                  </a:lnTo>
                  <a:lnTo>
                    <a:pt x="1870996" y="581730"/>
                  </a:lnTo>
                  <a:lnTo>
                    <a:pt x="1874288" y="565427"/>
                  </a:lnTo>
                  <a:lnTo>
                    <a:pt x="1874288" y="41883"/>
                  </a:lnTo>
                  <a:lnTo>
                    <a:pt x="1870996" y="25580"/>
                  </a:lnTo>
                  <a:lnTo>
                    <a:pt x="1862020" y="12267"/>
                  </a:lnTo>
                  <a:lnTo>
                    <a:pt x="1848707" y="3291"/>
                  </a:lnTo>
                  <a:lnTo>
                    <a:pt x="1832404" y="0"/>
                  </a:lnTo>
                  <a:close/>
                </a:path>
              </a:pathLst>
            </a:custGeom>
            <a:solidFill>
              <a:srgbClr val="E23644"/>
            </a:solidFill>
          </p:spPr>
          <p:txBody>
            <a:bodyPr wrap="square" lIns="0" tIns="0" rIns="0" bIns="0" rtlCol="0"/>
            <a:lstStyle/>
            <a:p>
              <a:endParaRPr dirty="0"/>
            </a:p>
          </p:txBody>
        </p:sp>
        <p:sp>
          <p:nvSpPr>
            <p:cNvPr id="87" name="object 129">
              <a:extLst>
                <a:ext uri="{FF2B5EF4-FFF2-40B4-BE49-F238E27FC236}">
                  <a16:creationId xmlns:a16="http://schemas.microsoft.com/office/drawing/2014/main" id="{A742A1BB-E32E-4562-960B-4D141B42B45F}"/>
                </a:ext>
              </a:extLst>
            </p:cNvPr>
            <p:cNvSpPr/>
            <p:nvPr/>
          </p:nvSpPr>
          <p:spPr>
            <a:xfrm>
              <a:off x="13218102" y="10849413"/>
              <a:ext cx="1236345" cy="226060"/>
            </a:xfrm>
            <a:custGeom>
              <a:avLst/>
              <a:gdLst/>
              <a:ahLst/>
              <a:cxnLst/>
              <a:rect l="l" t="t" r="r" b="b"/>
              <a:pathLst>
                <a:path w="1236344" h="226059">
                  <a:moveTo>
                    <a:pt x="0" y="182095"/>
                  </a:moveTo>
                  <a:lnTo>
                    <a:pt x="10641" y="218886"/>
                  </a:lnTo>
                  <a:lnTo>
                    <a:pt x="50772" y="225615"/>
                  </a:lnTo>
                  <a:lnTo>
                    <a:pt x="58407" y="225615"/>
                  </a:lnTo>
                  <a:lnTo>
                    <a:pt x="69303" y="225184"/>
                  </a:lnTo>
                  <a:lnTo>
                    <a:pt x="69601" y="225184"/>
                  </a:lnTo>
                  <a:lnTo>
                    <a:pt x="106794" y="214484"/>
                  </a:lnTo>
                  <a:lnTo>
                    <a:pt x="125484" y="196697"/>
                  </a:lnTo>
                  <a:lnTo>
                    <a:pt x="60555" y="196697"/>
                  </a:lnTo>
                  <a:lnTo>
                    <a:pt x="52431" y="196419"/>
                  </a:lnTo>
                  <a:lnTo>
                    <a:pt x="13809" y="187535"/>
                  </a:lnTo>
                  <a:lnTo>
                    <a:pt x="6558" y="184824"/>
                  </a:lnTo>
                  <a:lnTo>
                    <a:pt x="0" y="182095"/>
                  </a:lnTo>
                  <a:close/>
                </a:path>
                <a:path w="1236344" h="226059">
                  <a:moveTo>
                    <a:pt x="71435" y="10450"/>
                  </a:moveTo>
                  <a:lnTo>
                    <a:pt x="27772" y="20909"/>
                  </a:lnTo>
                  <a:lnTo>
                    <a:pt x="3104" y="58300"/>
                  </a:lnTo>
                  <a:lnTo>
                    <a:pt x="2576" y="66853"/>
                  </a:lnTo>
                  <a:lnTo>
                    <a:pt x="2576" y="75729"/>
                  </a:lnTo>
                  <a:lnTo>
                    <a:pt x="23191" y="111709"/>
                  </a:lnTo>
                  <a:lnTo>
                    <a:pt x="54685" y="128840"/>
                  </a:lnTo>
                  <a:lnTo>
                    <a:pt x="61950" y="131873"/>
                  </a:lnTo>
                  <a:lnTo>
                    <a:pt x="98396" y="156470"/>
                  </a:lnTo>
                  <a:lnTo>
                    <a:pt x="100066" y="161719"/>
                  </a:lnTo>
                  <a:lnTo>
                    <a:pt x="100066" y="173744"/>
                  </a:lnTo>
                  <a:lnTo>
                    <a:pt x="76688" y="195587"/>
                  </a:lnTo>
                  <a:lnTo>
                    <a:pt x="76550" y="195587"/>
                  </a:lnTo>
                  <a:lnTo>
                    <a:pt x="69430" y="196697"/>
                  </a:lnTo>
                  <a:lnTo>
                    <a:pt x="125484" y="196697"/>
                  </a:lnTo>
                  <a:lnTo>
                    <a:pt x="128793" y="190875"/>
                  </a:lnTo>
                  <a:lnTo>
                    <a:pt x="133994" y="165775"/>
                  </a:lnTo>
                  <a:lnTo>
                    <a:pt x="133592" y="157892"/>
                  </a:lnTo>
                  <a:lnTo>
                    <a:pt x="114668" y="123669"/>
                  </a:lnTo>
                  <a:lnTo>
                    <a:pt x="72419" y="101426"/>
                  </a:lnTo>
                  <a:lnTo>
                    <a:pt x="65923" y="98491"/>
                  </a:lnTo>
                  <a:lnTo>
                    <a:pt x="36504" y="72389"/>
                  </a:lnTo>
                  <a:lnTo>
                    <a:pt x="36504" y="60841"/>
                  </a:lnTo>
                  <a:lnTo>
                    <a:pt x="63179" y="39654"/>
                  </a:lnTo>
                  <a:lnTo>
                    <a:pt x="124674" y="39654"/>
                  </a:lnTo>
                  <a:lnTo>
                    <a:pt x="130988" y="23620"/>
                  </a:lnTo>
                  <a:lnTo>
                    <a:pt x="87397" y="11309"/>
                  </a:lnTo>
                  <a:lnTo>
                    <a:pt x="79541" y="10665"/>
                  </a:lnTo>
                  <a:lnTo>
                    <a:pt x="71435" y="10450"/>
                  </a:lnTo>
                  <a:close/>
                </a:path>
                <a:path w="1236344" h="226059">
                  <a:moveTo>
                    <a:pt x="124674" y="39654"/>
                  </a:moveTo>
                  <a:lnTo>
                    <a:pt x="78831" y="39654"/>
                  </a:lnTo>
                  <a:lnTo>
                    <a:pt x="87411" y="40751"/>
                  </a:lnTo>
                  <a:lnTo>
                    <a:pt x="87221" y="40751"/>
                  </a:lnTo>
                  <a:lnTo>
                    <a:pt x="120108" y="51249"/>
                  </a:lnTo>
                  <a:lnTo>
                    <a:pt x="124674" y="39654"/>
                  </a:lnTo>
                  <a:close/>
                </a:path>
                <a:path w="1236344" h="226059">
                  <a:moveTo>
                    <a:pt x="230473" y="61270"/>
                  </a:moveTo>
                  <a:lnTo>
                    <a:pt x="190246" y="70862"/>
                  </a:lnTo>
                  <a:lnTo>
                    <a:pt x="164193" y="98777"/>
                  </a:lnTo>
                  <a:lnTo>
                    <a:pt x="155173" y="143156"/>
                  </a:lnTo>
                  <a:lnTo>
                    <a:pt x="155469" y="151504"/>
                  </a:lnTo>
                  <a:lnTo>
                    <a:pt x="167162" y="192366"/>
                  </a:lnTo>
                  <a:lnTo>
                    <a:pt x="199552" y="220174"/>
                  </a:lnTo>
                  <a:lnTo>
                    <a:pt x="229471" y="225615"/>
                  </a:lnTo>
                  <a:lnTo>
                    <a:pt x="237980" y="225275"/>
                  </a:lnTo>
                  <a:lnTo>
                    <a:pt x="279397" y="209062"/>
                  </a:lnTo>
                  <a:lnTo>
                    <a:pt x="289506" y="198128"/>
                  </a:lnTo>
                  <a:lnTo>
                    <a:pt x="220691" y="198128"/>
                  </a:lnTo>
                  <a:lnTo>
                    <a:pt x="213056" y="195981"/>
                  </a:lnTo>
                  <a:lnTo>
                    <a:pt x="190855" y="159225"/>
                  </a:lnTo>
                  <a:lnTo>
                    <a:pt x="189817" y="143156"/>
                  </a:lnTo>
                  <a:lnTo>
                    <a:pt x="190416" y="130818"/>
                  </a:lnTo>
                  <a:lnTo>
                    <a:pt x="211827" y="92407"/>
                  </a:lnTo>
                  <a:lnTo>
                    <a:pt x="229902" y="88900"/>
                  </a:lnTo>
                  <a:lnTo>
                    <a:pt x="289121" y="88900"/>
                  </a:lnTo>
                  <a:lnTo>
                    <a:pt x="284050" y="82637"/>
                  </a:lnTo>
                  <a:lnTo>
                    <a:pt x="241103" y="61870"/>
                  </a:lnTo>
                  <a:lnTo>
                    <a:pt x="230473" y="61270"/>
                  </a:lnTo>
                  <a:close/>
                </a:path>
                <a:path w="1236344" h="226059">
                  <a:moveTo>
                    <a:pt x="289121" y="88900"/>
                  </a:moveTo>
                  <a:lnTo>
                    <a:pt x="239349" y="88900"/>
                  </a:lnTo>
                  <a:lnTo>
                    <a:pt x="247032" y="91047"/>
                  </a:lnTo>
                  <a:lnTo>
                    <a:pt x="252949" y="95342"/>
                  </a:lnTo>
                  <a:lnTo>
                    <a:pt x="269868" y="134826"/>
                  </a:lnTo>
                  <a:lnTo>
                    <a:pt x="270128" y="143156"/>
                  </a:lnTo>
                  <a:lnTo>
                    <a:pt x="269868" y="151504"/>
                  </a:lnTo>
                  <a:lnTo>
                    <a:pt x="252949" y="191686"/>
                  </a:lnTo>
                  <a:lnTo>
                    <a:pt x="239398" y="198128"/>
                  </a:lnTo>
                  <a:lnTo>
                    <a:pt x="289506" y="198128"/>
                  </a:lnTo>
                  <a:lnTo>
                    <a:pt x="303483" y="161802"/>
                  </a:lnTo>
                  <a:lnTo>
                    <a:pt x="304771" y="143156"/>
                  </a:lnTo>
                  <a:lnTo>
                    <a:pt x="304191" y="130818"/>
                  </a:lnTo>
                  <a:lnTo>
                    <a:pt x="304181" y="130612"/>
                  </a:lnTo>
                  <a:lnTo>
                    <a:pt x="302410" y="119034"/>
                  </a:lnTo>
                  <a:lnTo>
                    <a:pt x="299457" y="108423"/>
                  </a:lnTo>
                  <a:lnTo>
                    <a:pt x="295324" y="98777"/>
                  </a:lnTo>
                  <a:lnTo>
                    <a:pt x="290143" y="90161"/>
                  </a:lnTo>
                  <a:lnTo>
                    <a:pt x="289121" y="88900"/>
                  </a:lnTo>
                  <a:close/>
                </a:path>
                <a:path w="1236344" h="226059">
                  <a:moveTo>
                    <a:pt x="370759" y="0"/>
                  </a:moveTo>
                  <a:lnTo>
                    <a:pt x="336974" y="0"/>
                  </a:lnTo>
                  <a:lnTo>
                    <a:pt x="336974" y="222751"/>
                  </a:lnTo>
                  <a:lnTo>
                    <a:pt x="370759" y="222751"/>
                  </a:lnTo>
                  <a:lnTo>
                    <a:pt x="370759" y="0"/>
                  </a:lnTo>
                  <a:close/>
                </a:path>
                <a:path w="1236344" h="226059">
                  <a:moveTo>
                    <a:pt x="444906" y="64277"/>
                  </a:moveTo>
                  <a:lnTo>
                    <a:pt x="411121" y="64277"/>
                  </a:lnTo>
                  <a:lnTo>
                    <a:pt x="411224" y="170132"/>
                  </a:lnTo>
                  <a:lnTo>
                    <a:pt x="411542" y="177406"/>
                  </a:lnTo>
                  <a:lnTo>
                    <a:pt x="431244" y="216112"/>
                  </a:lnTo>
                  <a:lnTo>
                    <a:pt x="467812" y="225615"/>
                  </a:lnTo>
                  <a:lnTo>
                    <a:pt x="474778" y="225615"/>
                  </a:lnTo>
                  <a:lnTo>
                    <a:pt x="481411" y="224708"/>
                  </a:lnTo>
                  <a:lnTo>
                    <a:pt x="487710" y="222894"/>
                  </a:lnTo>
                  <a:lnTo>
                    <a:pt x="494009" y="221176"/>
                  </a:lnTo>
                  <a:lnTo>
                    <a:pt x="517630" y="201421"/>
                  </a:lnTo>
                  <a:lnTo>
                    <a:pt x="550556" y="201421"/>
                  </a:lnTo>
                  <a:lnTo>
                    <a:pt x="550556" y="198271"/>
                  </a:lnTo>
                  <a:lnTo>
                    <a:pt x="465235" y="198271"/>
                  </a:lnTo>
                  <a:lnTo>
                    <a:pt x="457409" y="195217"/>
                  </a:lnTo>
                  <a:lnTo>
                    <a:pt x="444906" y="161480"/>
                  </a:lnTo>
                  <a:lnTo>
                    <a:pt x="444906" y="64277"/>
                  </a:lnTo>
                  <a:close/>
                </a:path>
                <a:path w="1236344" h="226059">
                  <a:moveTo>
                    <a:pt x="550556" y="201421"/>
                  </a:moveTo>
                  <a:lnTo>
                    <a:pt x="519491" y="201421"/>
                  </a:lnTo>
                  <a:lnTo>
                    <a:pt x="523960" y="222232"/>
                  </a:lnTo>
                  <a:lnTo>
                    <a:pt x="524072" y="222751"/>
                  </a:lnTo>
                  <a:lnTo>
                    <a:pt x="550556" y="222751"/>
                  </a:lnTo>
                  <a:lnTo>
                    <a:pt x="550556" y="201421"/>
                  </a:lnTo>
                  <a:close/>
                </a:path>
                <a:path w="1236344" h="226059">
                  <a:moveTo>
                    <a:pt x="550556" y="64277"/>
                  </a:moveTo>
                  <a:lnTo>
                    <a:pt x="516771" y="64277"/>
                  </a:lnTo>
                  <a:lnTo>
                    <a:pt x="516771" y="143156"/>
                  </a:lnTo>
                  <a:lnTo>
                    <a:pt x="516530" y="151754"/>
                  </a:lnTo>
                  <a:lnTo>
                    <a:pt x="494152" y="196172"/>
                  </a:lnTo>
                  <a:lnTo>
                    <a:pt x="486040" y="198271"/>
                  </a:lnTo>
                  <a:lnTo>
                    <a:pt x="550556" y="198271"/>
                  </a:lnTo>
                  <a:lnTo>
                    <a:pt x="550556" y="64277"/>
                  </a:lnTo>
                  <a:close/>
                </a:path>
                <a:path w="1236344" h="226059">
                  <a:moveTo>
                    <a:pt x="629428" y="89902"/>
                  </a:moveTo>
                  <a:lnTo>
                    <a:pt x="595642" y="89902"/>
                  </a:lnTo>
                  <a:lnTo>
                    <a:pt x="595642" y="175080"/>
                  </a:lnTo>
                  <a:lnTo>
                    <a:pt x="595967" y="182667"/>
                  </a:lnTo>
                  <a:lnTo>
                    <a:pt x="596036" y="184287"/>
                  </a:lnTo>
                  <a:lnTo>
                    <a:pt x="618977" y="221176"/>
                  </a:lnTo>
                  <a:lnTo>
                    <a:pt x="634199" y="225615"/>
                  </a:lnTo>
                  <a:lnTo>
                    <a:pt x="649564" y="225615"/>
                  </a:lnTo>
                  <a:lnTo>
                    <a:pt x="655720" y="225042"/>
                  </a:lnTo>
                  <a:lnTo>
                    <a:pt x="667554" y="222751"/>
                  </a:lnTo>
                  <a:lnTo>
                    <a:pt x="672374" y="221368"/>
                  </a:lnTo>
                  <a:lnTo>
                    <a:pt x="676096" y="219745"/>
                  </a:lnTo>
                  <a:lnTo>
                    <a:pt x="676096" y="198415"/>
                  </a:lnTo>
                  <a:lnTo>
                    <a:pt x="644744" y="198415"/>
                  </a:lnTo>
                  <a:lnTo>
                    <a:pt x="639448" y="196458"/>
                  </a:lnTo>
                  <a:lnTo>
                    <a:pt x="631432" y="188632"/>
                  </a:lnTo>
                  <a:lnTo>
                    <a:pt x="629428" y="182667"/>
                  </a:lnTo>
                  <a:lnTo>
                    <a:pt x="629428" y="89902"/>
                  </a:lnTo>
                  <a:close/>
                </a:path>
                <a:path w="1236344" h="226059">
                  <a:moveTo>
                    <a:pt x="676096" y="194263"/>
                  </a:moveTo>
                  <a:lnTo>
                    <a:pt x="655720" y="198415"/>
                  </a:lnTo>
                  <a:lnTo>
                    <a:pt x="676096" y="198415"/>
                  </a:lnTo>
                  <a:lnTo>
                    <a:pt x="676096" y="194263"/>
                  </a:lnTo>
                  <a:close/>
                </a:path>
                <a:path w="1236344" h="226059">
                  <a:moveTo>
                    <a:pt x="629428" y="29060"/>
                  </a:moveTo>
                  <a:lnTo>
                    <a:pt x="608240" y="29060"/>
                  </a:lnTo>
                  <a:lnTo>
                    <a:pt x="597217" y="62988"/>
                  </a:lnTo>
                  <a:lnTo>
                    <a:pt x="574025" y="74870"/>
                  </a:lnTo>
                  <a:lnTo>
                    <a:pt x="574025" y="89902"/>
                  </a:lnTo>
                  <a:lnTo>
                    <a:pt x="674807" y="89902"/>
                  </a:lnTo>
                  <a:lnTo>
                    <a:pt x="674807" y="64277"/>
                  </a:lnTo>
                  <a:lnTo>
                    <a:pt x="629428" y="64277"/>
                  </a:lnTo>
                  <a:lnTo>
                    <a:pt x="629428" y="29060"/>
                  </a:lnTo>
                  <a:close/>
                </a:path>
                <a:path w="1236344" h="226059">
                  <a:moveTo>
                    <a:pt x="735499" y="64277"/>
                  </a:moveTo>
                  <a:lnTo>
                    <a:pt x="701857" y="64277"/>
                  </a:lnTo>
                  <a:lnTo>
                    <a:pt x="701857" y="222751"/>
                  </a:lnTo>
                  <a:lnTo>
                    <a:pt x="735499" y="222751"/>
                  </a:lnTo>
                  <a:lnTo>
                    <a:pt x="735499" y="64277"/>
                  </a:lnTo>
                  <a:close/>
                </a:path>
                <a:path w="1236344" h="226059">
                  <a:moveTo>
                    <a:pt x="724046" y="3578"/>
                  </a:moveTo>
                  <a:lnTo>
                    <a:pt x="713548" y="3578"/>
                  </a:lnTo>
                  <a:lnTo>
                    <a:pt x="709015" y="4962"/>
                  </a:lnTo>
                  <a:lnTo>
                    <a:pt x="705292" y="7730"/>
                  </a:lnTo>
                  <a:lnTo>
                    <a:pt x="701665" y="10498"/>
                  </a:lnTo>
                  <a:lnTo>
                    <a:pt x="699853" y="15269"/>
                  </a:lnTo>
                  <a:lnTo>
                    <a:pt x="699853" y="28726"/>
                  </a:lnTo>
                  <a:lnTo>
                    <a:pt x="701665" y="33498"/>
                  </a:lnTo>
                  <a:lnTo>
                    <a:pt x="705292" y="36361"/>
                  </a:lnTo>
                  <a:lnTo>
                    <a:pt x="709015" y="39129"/>
                  </a:lnTo>
                  <a:lnTo>
                    <a:pt x="713548" y="40513"/>
                  </a:lnTo>
                  <a:lnTo>
                    <a:pt x="724046" y="40513"/>
                  </a:lnTo>
                  <a:lnTo>
                    <a:pt x="728483" y="39129"/>
                  </a:lnTo>
                  <a:lnTo>
                    <a:pt x="736023" y="33498"/>
                  </a:lnTo>
                  <a:lnTo>
                    <a:pt x="737932" y="28726"/>
                  </a:lnTo>
                  <a:lnTo>
                    <a:pt x="737932" y="15269"/>
                  </a:lnTo>
                  <a:lnTo>
                    <a:pt x="736023" y="10498"/>
                  </a:lnTo>
                  <a:lnTo>
                    <a:pt x="732206" y="7730"/>
                  </a:lnTo>
                  <a:lnTo>
                    <a:pt x="728483" y="4962"/>
                  </a:lnTo>
                  <a:lnTo>
                    <a:pt x="724046" y="3578"/>
                  </a:lnTo>
                  <a:close/>
                </a:path>
                <a:path w="1236344" h="226059">
                  <a:moveTo>
                    <a:pt x="843287" y="61270"/>
                  </a:moveTo>
                  <a:lnTo>
                    <a:pt x="803060" y="70862"/>
                  </a:lnTo>
                  <a:lnTo>
                    <a:pt x="777005" y="98777"/>
                  </a:lnTo>
                  <a:lnTo>
                    <a:pt x="767987" y="143156"/>
                  </a:lnTo>
                  <a:lnTo>
                    <a:pt x="768282" y="151504"/>
                  </a:lnTo>
                  <a:lnTo>
                    <a:pt x="779976" y="192366"/>
                  </a:lnTo>
                  <a:lnTo>
                    <a:pt x="812365" y="220174"/>
                  </a:lnTo>
                  <a:lnTo>
                    <a:pt x="842285" y="225615"/>
                  </a:lnTo>
                  <a:lnTo>
                    <a:pt x="850794" y="225275"/>
                  </a:lnTo>
                  <a:lnTo>
                    <a:pt x="892211" y="209062"/>
                  </a:lnTo>
                  <a:lnTo>
                    <a:pt x="902320" y="198128"/>
                  </a:lnTo>
                  <a:lnTo>
                    <a:pt x="833505" y="198128"/>
                  </a:lnTo>
                  <a:lnTo>
                    <a:pt x="825870" y="195981"/>
                  </a:lnTo>
                  <a:lnTo>
                    <a:pt x="803669" y="159225"/>
                  </a:lnTo>
                  <a:lnTo>
                    <a:pt x="802631" y="143156"/>
                  </a:lnTo>
                  <a:lnTo>
                    <a:pt x="803230" y="130818"/>
                  </a:lnTo>
                  <a:lnTo>
                    <a:pt x="824641" y="92407"/>
                  </a:lnTo>
                  <a:lnTo>
                    <a:pt x="842714" y="88900"/>
                  </a:lnTo>
                  <a:lnTo>
                    <a:pt x="901935" y="88900"/>
                  </a:lnTo>
                  <a:lnTo>
                    <a:pt x="896863" y="82637"/>
                  </a:lnTo>
                  <a:lnTo>
                    <a:pt x="853916" y="61870"/>
                  </a:lnTo>
                  <a:lnTo>
                    <a:pt x="843287" y="61270"/>
                  </a:lnTo>
                  <a:close/>
                </a:path>
                <a:path w="1236344" h="226059">
                  <a:moveTo>
                    <a:pt x="901935" y="88900"/>
                  </a:moveTo>
                  <a:lnTo>
                    <a:pt x="852163" y="88900"/>
                  </a:lnTo>
                  <a:lnTo>
                    <a:pt x="859846" y="91047"/>
                  </a:lnTo>
                  <a:lnTo>
                    <a:pt x="865763" y="95342"/>
                  </a:lnTo>
                  <a:lnTo>
                    <a:pt x="871680" y="99541"/>
                  </a:lnTo>
                  <a:lnTo>
                    <a:pt x="876022" y="105697"/>
                  </a:lnTo>
                  <a:lnTo>
                    <a:pt x="878790" y="113809"/>
                  </a:lnTo>
                  <a:lnTo>
                    <a:pt x="880563" y="120000"/>
                  </a:lnTo>
                  <a:lnTo>
                    <a:pt x="880606" y="120153"/>
                  </a:lnTo>
                  <a:lnTo>
                    <a:pt x="881904" y="127158"/>
                  </a:lnTo>
                  <a:lnTo>
                    <a:pt x="882682" y="134826"/>
                  </a:lnTo>
                  <a:lnTo>
                    <a:pt x="882941" y="143156"/>
                  </a:lnTo>
                  <a:lnTo>
                    <a:pt x="882682" y="151504"/>
                  </a:lnTo>
                  <a:lnTo>
                    <a:pt x="865763" y="191686"/>
                  </a:lnTo>
                  <a:lnTo>
                    <a:pt x="852210" y="198128"/>
                  </a:lnTo>
                  <a:lnTo>
                    <a:pt x="902320" y="198128"/>
                  </a:lnTo>
                  <a:lnTo>
                    <a:pt x="916297" y="161802"/>
                  </a:lnTo>
                  <a:lnTo>
                    <a:pt x="917585" y="143156"/>
                  </a:lnTo>
                  <a:lnTo>
                    <a:pt x="917004" y="130818"/>
                  </a:lnTo>
                  <a:lnTo>
                    <a:pt x="916995" y="130612"/>
                  </a:lnTo>
                  <a:lnTo>
                    <a:pt x="915223" y="119034"/>
                  </a:lnTo>
                  <a:lnTo>
                    <a:pt x="912271" y="108423"/>
                  </a:lnTo>
                  <a:lnTo>
                    <a:pt x="908137" y="98777"/>
                  </a:lnTo>
                  <a:lnTo>
                    <a:pt x="902957" y="90161"/>
                  </a:lnTo>
                  <a:lnTo>
                    <a:pt x="901935" y="88900"/>
                  </a:lnTo>
                  <a:close/>
                </a:path>
                <a:path w="1236344" h="226059">
                  <a:moveTo>
                    <a:pt x="975986" y="64277"/>
                  </a:moveTo>
                  <a:lnTo>
                    <a:pt x="949787" y="64277"/>
                  </a:lnTo>
                  <a:lnTo>
                    <a:pt x="949787" y="222751"/>
                  </a:lnTo>
                  <a:lnTo>
                    <a:pt x="983429" y="222751"/>
                  </a:lnTo>
                  <a:lnTo>
                    <a:pt x="983429" y="144015"/>
                  </a:lnTo>
                  <a:lnTo>
                    <a:pt x="983984" y="131355"/>
                  </a:lnTo>
                  <a:lnTo>
                    <a:pt x="1004831" y="92300"/>
                  </a:lnTo>
                  <a:lnTo>
                    <a:pt x="1024373" y="88756"/>
                  </a:lnTo>
                  <a:lnTo>
                    <a:pt x="1083288" y="88756"/>
                  </a:lnTo>
                  <a:lnTo>
                    <a:pt x="1081878" y="85750"/>
                  </a:lnTo>
                  <a:lnTo>
                    <a:pt x="980709" y="85750"/>
                  </a:lnTo>
                  <a:lnTo>
                    <a:pt x="976088" y="64742"/>
                  </a:lnTo>
                  <a:lnTo>
                    <a:pt x="975986" y="64277"/>
                  </a:lnTo>
                  <a:close/>
                </a:path>
                <a:path w="1236344" h="226059">
                  <a:moveTo>
                    <a:pt x="1083288" y="88756"/>
                  </a:moveTo>
                  <a:lnTo>
                    <a:pt x="1034961" y="88756"/>
                  </a:lnTo>
                  <a:lnTo>
                    <a:pt x="1042793" y="91858"/>
                  </a:lnTo>
                  <a:lnTo>
                    <a:pt x="1047850" y="98062"/>
                  </a:lnTo>
                  <a:lnTo>
                    <a:pt x="1051170" y="103224"/>
                  </a:lnTo>
                  <a:lnTo>
                    <a:pt x="1053543" y="109550"/>
                  </a:lnTo>
                  <a:lnTo>
                    <a:pt x="1054967" y="117039"/>
                  </a:lnTo>
                  <a:lnTo>
                    <a:pt x="1055442" y="125691"/>
                  </a:lnTo>
                  <a:lnTo>
                    <a:pt x="1055442" y="222751"/>
                  </a:lnTo>
                  <a:lnTo>
                    <a:pt x="1089074" y="222751"/>
                  </a:lnTo>
                  <a:lnTo>
                    <a:pt x="1089074" y="119392"/>
                  </a:lnTo>
                  <a:lnTo>
                    <a:pt x="1088136" y="105193"/>
                  </a:lnTo>
                  <a:lnTo>
                    <a:pt x="1085319" y="93087"/>
                  </a:lnTo>
                  <a:lnTo>
                    <a:pt x="1083288" y="88756"/>
                  </a:lnTo>
                  <a:close/>
                </a:path>
                <a:path w="1236344" h="226059">
                  <a:moveTo>
                    <a:pt x="1032389" y="61270"/>
                  </a:moveTo>
                  <a:lnTo>
                    <a:pt x="1025517" y="61270"/>
                  </a:lnTo>
                  <a:lnTo>
                    <a:pt x="1018885" y="62177"/>
                  </a:lnTo>
                  <a:lnTo>
                    <a:pt x="982571" y="85750"/>
                  </a:lnTo>
                  <a:lnTo>
                    <a:pt x="1081878" y="85750"/>
                  </a:lnTo>
                  <a:lnTo>
                    <a:pt x="1045199" y="62177"/>
                  </a:lnTo>
                  <a:lnTo>
                    <a:pt x="1045597" y="62177"/>
                  </a:lnTo>
                  <a:lnTo>
                    <a:pt x="1032389" y="61270"/>
                  </a:lnTo>
                  <a:close/>
                </a:path>
                <a:path w="1236344" h="226059">
                  <a:moveTo>
                    <a:pt x="1119848" y="186962"/>
                  </a:moveTo>
                  <a:lnTo>
                    <a:pt x="1119848" y="216023"/>
                  </a:lnTo>
                  <a:lnTo>
                    <a:pt x="1126916" y="219267"/>
                  </a:lnTo>
                  <a:lnTo>
                    <a:pt x="1170957" y="225615"/>
                  </a:lnTo>
                  <a:lnTo>
                    <a:pt x="1181068" y="225275"/>
                  </a:lnTo>
                  <a:lnTo>
                    <a:pt x="1219309" y="213303"/>
                  </a:lnTo>
                  <a:lnTo>
                    <a:pt x="1230912" y="199989"/>
                  </a:lnTo>
                  <a:lnTo>
                    <a:pt x="1171962" y="199989"/>
                  </a:lnTo>
                  <a:lnTo>
                    <a:pt x="1165564" y="199748"/>
                  </a:lnTo>
                  <a:lnTo>
                    <a:pt x="1125673" y="189521"/>
                  </a:lnTo>
                  <a:lnTo>
                    <a:pt x="1119848" y="186962"/>
                  </a:lnTo>
                  <a:close/>
                </a:path>
                <a:path w="1236344" h="226059">
                  <a:moveTo>
                    <a:pt x="1180695" y="61270"/>
                  </a:moveTo>
                  <a:lnTo>
                    <a:pt x="1166433" y="62022"/>
                  </a:lnTo>
                  <a:lnTo>
                    <a:pt x="1167266" y="62022"/>
                  </a:lnTo>
                  <a:lnTo>
                    <a:pt x="1155889" y="64026"/>
                  </a:lnTo>
                  <a:lnTo>
                    <a:pt x="1124001" y="85714"/>
                  </a:lnTo>
                  <a:lnTo>
                    <a:pt x="1119848" y="104217"/>
                  </a:lnTo>
                  <a:lnTo>
                    <a:pt x="1119848" y="113093"/>
                  </a:lnTo>
                  <a:lnTo>
                    <a:pt x="1146196" y="143585"/>
                  </a:lnTo>
                  <a:lnTo>
                    <a:pt x="1173281" y="155575"/>
                  </a:lnTo>
                  <a:lnTo>
                    <a:pt x="1179545" y="158331"/>
                  </a:lnTo>
                  <a:lnTo>
                    <a:pt x="1184879" y="160872"/>
                  </a:lnTo>
                  <a:lnTo>
                    <a:pt x="1194621" y="166061"/>
                  </a:lnTo>
                  <a:lnTo>
                    <a:pt x="1198254" y="168876"/>
                  </a:lnTo>
                  <a:lnTo>
                    <a:pt x="1200160" y="171644"/>
                  </a:lnTo>
                  <a:lnTo>
                    <a:pt x="1202160" y="174316"/>
                  </a:lnTo>
                  <a:lnTo>
                    <a:pt x="1203165" y="177370"/>
                  </a:lnTo>
                  <a:lnTo>
                    <a:pt x="1203165" y="186628"/>
                  </a:lnTo>
                  <a:lnTo>
                    <a:pt x="1200736" y="191304"/>
                  </a:lnTo>
                  <a:lnTo>
                    <a:pt x="1195867" y="194836"/>
                  </a:lnTo>
                  <a:lnTo>
                    <a:pt x="1190998" y="198271"/>
                  </a:lnTo>
                  <a:lnTo>
                    <a:pt x="1183030" y="199989"/>
                  </a:lnTo>
                  <a:lnTo>
                    <a:pt x="1230912" y="199989"/>
                  </a:lnTo>
                  <a:lnTo>
                    <a:pt x="1236232" y="177514"/>
                  </a:lnTo>
                  <a:lnTo>
                    <a:pt x="1236232" y="168447"/>
                  </a:lnTo>
                  <a:lnTo>
                    <a:pt x="1209225" y="137895"/>
                  </a:lnTo>
                  <a:lnTo>
                    <a:pt x="1180496" y="125595"/>
                  </a:lnTo>
                  <a:lnTo>
                    <a:pt x="1172957" y="122398"/>
                  </a:lnTo>
                  <a:lnTo>
                    <a:pt x="1162172" y="117245"/>
                  </a:lnTo>
                  <a:lnTo>
                    <a:pt x="1158402" y="114668"/>
                  </a:lnTo>
                  <a:lnTo>
                    <a:pt x="1154015" y="109514"/>
                  </a:lnTo>
                  <a:lnTo>
                    <a:pt x="1152915" y="106365"/>
                  </a:lnTo>
                  <a:lnTo>
                    <a:pt x="1152915" y="97680"/>
                  </a:lnTo>
                  <a:lnTo>
                    <a:pt x="1155167" y="93862"/>
                  </a:lnTo>
                  <a:lnTo>
                    <a:pt x="1159648" y="91190"/>
                  </a:lnTo>
                  <a:lnTo>
                    <a:pt x="1164224" y="88518"/>
                  </a:lnTo>
                  <a:lnTo>
                    <a:pt x="1170862" y="87182"/>
                  </a:lnTo>
                  <a:lnTo>
                    <a:pt x="1227616" y="87182"/>
                  </a:lnTo>
                  <a:lnTo>
                    <a:pt x="1233656" y="72723"/>
                  </a:lnTo>
                  <a:lnTo>
                    <a:pt x="1194862" y="62022"/>
                  </a:lnTo>
                  <a:lnTo>
                    <a:pt x="1187884" y="61458"/>
                  </a:lnTo>
                  <a:lnTo>
                    <a:pt x="1180695" y="61270"/>
                  </a:lnTo>
                  <a:close/>
                </a:path>
                <a:path w="1236344" h="226059">
                  <a:moveTo>
                    <a:pt x="1227616" y="87182"/>
                  </a:moveTo>
                  <a:lnTo>
                    <a:pt x="1186988" y="87182"/>
                  </a:lnTo>
                  <a:lnTo>
                    <a:pt x="1194296" y="88232"/>
                  </a:lnTo>
                  <a:lnTo>
                    <a:pt x="1201448" y="90331"/>
                  </a:lnTo>
                  <a:lnTo>
                    <a:pt x="1208704" y="92335"/>
                  </a:lnTo>
                  <a:lnTo>
                    <a:pt x="1215908" y="94912"/>
                  </a:lnTo>
                  <a:lnTo>
                    <a:pt x="1223070" y="98062"/>
                  </a:lnTo>
                  <a:lnTo>
                    <a:pt x="1227616" y="87182"/>
                  </a:lnTo>
                  <a:close/>
                </a:path>
              </a:pathLst>
            </a:custGeom>
            <a:solidFill>
              <a:srgbClr val="FFFFFF"/>
            </a:solidFill>
          </p:spPr>
          <p:txBody>
            <a:bodyPr wrap="square" lIns="0" tIns="0" rIns="0" bIns="0" rtlCol="0"/>
            <a:lstStyle/>
            <a:p>
              <a:endParaRPr dirty="0"/>
            </a:p>
          </p:txBody>
        </p:sp>
      </p:grpSp>
      <p:pic>
        <p:nvPicPr>
          <p:cNvPr id="88" name="object 130">
            <a:extLst>
              <a:ext uri="{FF2B5EF4-FFF2-40B4-BE49-F238E27FC236}">
                <a16:creationId xmlns:a16="http://schemas.microsoft.com/office/drawing/2014/main" id="{8C0763C1-E5C8-4EFB-8F21-87FDA4055B62}"/>
              </a:ext>
            </a:extLst>
          </p:cNvPr>
          <p:cNvPicPr/>
          <p:nvPr/>
        </p:nvPicPr>
        <p:blipFill>
          <a:blip r:embed="rId4" cstate="print"/>
          <a:stretch>
            <a:fillRect/>
          </a:stretch>
        </p:blipFill>
        <p:spPr>
          <a:xfrm>
            <a:off x="14858186" y="10653329"/>
            <a:ext cx="2691017" cy="607311"/>
          </a:xfrm>
          <a:prstGeom prst="rect">
            <a:avLst/>
          </a:prstGeom>
        </p:spPr>
      </p:pic>
      <p:pic>
        <p:nvPicPr>
          <p:cNvPr id="89" name="object 131">
            <a:extLst>
              <a:ext uri="{FF2B5EF4-FFF2-40B4-BE49-F238E27FC236}">
                <a16:creationId xmlns:a16="http://schemas.microsoft.com/office/drawing/2014/main" id="{F6443EFF-6899-4C81-9243-E090107FC322}"/>
              </a:ext>
            </a:extLst>
          </p:cNvPr>
          <p:cNvPicPr/>
          <p:nvPr/>
        </p:nvPicPr>
        <p:blipFill>
          <a:blip r:embed="rId5" cstate="print"/>
          <a:stretch>
            <a:fillRect/>
          </a:stretch>
        </p:blipFill>
        <p:spPr>
          <a:xfrm>
            <a:off x="17632971" y="10653329"/>
            <a:ext cx="2261711" cy="607311"/>
          </a:xfrm>
          <a:prstGeom prst="rect">
            <a:avLst/>
          </a:prstGeom>
        </p:spPr>
      </p:pic>
      <p:cxnSp>
        <p:nvCxnSpPr>
          <p:cNvPr id="98" name="Straight Arrow Connector 97">
            <a:extLst>
              <a:ext uri="{FF2B5EF4-FFF2-40B4-BE49-F238E27FC236}">
                <a16:creationId xmlns:a16="http://schemas.microsoft.com/office/drawing/2014/main" id="{A9EC3540-BE1B-49BD-B391-4E534F5C82D7}"/>
              </a:ext>
            </a:extLst>
          </p:cNvPr>
          <p:cNvCxnSpPr>
            <a:cxnSpLocks/>
          </p:cNvCxnSpPr>
          <p:nvPr/>
        </p:nvCxnSpPr>
        <p:spPr>
          <a:xfrm>
            <a:off x="3130649" y="2242135"/>
            <a:ext cx="0" cy="4697040"/>
          </a:xfrm>
          <a:prstGeom prst="straightConnector1">
            <a:avLst/>
          </a:prstGeom>
          <a:ln w="5715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2" name="TextBox 111">
            <a:extLst>
              <a:ext uri="{FF2B5EF4-FFF2-40B4-BE49-F238E27FC236}">
                <a16:creationId xmlns:a16="http://schemas.microsoft.com/office/drawing/2014/main" id="{758AD0C1-C7E7-4C62-85B5-ECBF2313639D}"/>
              </a:ext>
            </a:extLst>
          </p:cNvPr>
          <p:cNvSpPr txBox="1"/>
          <p:nvPr/>
        </p:nvSpPr>
        <p:spPr>
          <a:xfrm>
            <a:off x="4202599" y="5145561"/>
            <a:ext cx="5179504" cy="1723549"/>
          </a:xfrm>
          <a:prstGeom prst="rect">
            <a:avLst/>
          </a:prstGeom>
          <a:solidFill>
            <a:srgbClr val="FFE7E7"/>
          </a:solidFill>
          <a:ln>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b="1" dirty="0">
                <a:solidFill>
                  <a:srgbClr val="C00000"/>
                </a:solidFill>
              </a:rPr>
              <a:t>Our solution- (Between the delighters and performers) </a:t>
            </a:r>
          </a:p>
          <a:p>
            <a:pPr algn="just"/>
            <a:r>
              <a:rPr lang="en-US" sz="1400" dirty="0">
                <a:solidFill>
                  <a:schemeClr val="tx1"/>
                </a:solidFill>
              </a:rPr>
              <a:t>Getting  your favorite street food items, with guaranteed timely delivery, assured hygiene and sealed packaging. What could be more delighting than this. The implementation will cause the delight factor to increase and hence with little efforts and money we can land between the delighters and the performers.</a:t>
            </a:r>
          </a:p>
        </p:txBody>
      </p:sp>
      <p:grpSp>
        <p:nvGrpSpPr>
          <p:cNvPr id="25" name="Group 24">
            <a:extLst>
              <a:ext uri="{FF2B5EF4-FFF2-40B4-BE49-F238E27FC236}">
                <a16:creationId xmlns:a16="http://schemas.microsoft.com/office/drawing/2014/main" id="{B311176B-4040-FCEE-82D4-29ACE18AF604}"/>
              </a:ext>
            </a:extLst>
          </p:cNvPr>
          <p:cNvGrpSpPr/>
          <p:nvPr/>
        </p:nvGrpSpPr>
        <p:grpSpPr>
          <a:xfrm>
            <a:off x="-7743868" y="1881124"/>
            <a:ext cx="15801549" cy="9021916"/>
            <a:chOff x="-7796684" y="768047"/>
            <a:chExt cx="16311516" cy="9003166"/>
          </a:xfrm>
        </p:grpSpPr>
        <p:cxnSp>
          <p:nvCxnSpPr>
            <p:cNvPr id="100" name="Straight Arrow Connector 99">
              <a:extLst>
                <a:ext uri="{FF2B5EF4-FFF2-40B4-BE49-F238E27FC236}">
                  <a16:creationId xmlns:a16="http://schemas.microsoft.com/office/drawing/2014/main" id="{38ED1970-8E5C-49C4-876A-08CE79029D50}"/>
                </a:ext>
              </a:extLst>
            </p:cNvPr>
            <p:cNvCxnSpPr>
              <a:cxnSpLocks/>
            </p:cNvCxnSpPr>
            <p:nvPr/>
          </p:nvCxnSpPr>
          <p:spPr>
            <a:xfrm flipH="1">
              <a:off x="458410" y="3415988"/>
              <a:ext cx="6352876" cy="98221"/>
            </a:xfrm>
            <a:prstGeom prst="straightConnector1">
              <a:avLst/>
            </a:prstGeom>
            <a:ln w="5715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4" name="Freeform: Shape 103">
              <a:extLst>
                <a:ext uri="{FF2B5EF4-FFF2-40B4-BE49-F238E27FC236}">
                  <a16:creationId xmlns:a16="http://schemas.microsoft.com/office/drawing/2014/main" id="{319B729A-231C-4532-B268-00A176BC40D9}"/>
                </a:ext>
              </a:extLst>
            </p:cNvPr>
            <p:cNvSpPr/>
            <p:nvPr/>
          </p:nvSpPr>
          <p:spPr>
            <a:xfrm>
              <a:off x="592061" y="1185005"/>
              <a:ext cx="3581098" cy="2167458"/>
            </a:xfrm>
            <a:custGeom>
              <a:avLst/>
              <a:gdLst>
                <a:gd name="connsiteX0" fmla="*/ 0 w 4610941"/>
                <a:gd name="connsiteY0" fmla="*/ 2120629 h 2120629"/>
                <a:gd name="connsiteX1" fmla="*/ 4610911 w 4610941"/>
                <a:gd name="connsiteY1" fmla="*/ 0 h 2120629"/>
              </a:gdLst>
              <a:ahLst/>
              <a:cxnLst>
                <a:cxn ang="0">
                  <a:pos x="connsiteX0" y="connsiteY0"/>
                </a:cxn>
                <a:cxn ang="0">
                  <a:pos x="connsiteX1" y="connsiteY1"/>
                </a:cxn>
              </a:cxnLst>
              <a:rect l="l" t="t" r="r" b="b"/>
              <a:pathLst>
                <a:path w="4610941" h="2120629">
                  <a:moveTo>
                    <a:pt x="0" y="2120629"/>
                  </a:moveTo>
                  <a:cubicBezTo>
                    <a:pt x="2310319" y="1872574"/>
                    <a:pt x="4620639" y="1624519"/>
                    <a:pt x="4610911" y="0"/>
                  </a:cubicBezTo>
                </a:path>
              </a:pathLst>
            </a:custGeom>
            <a:noFill/>
            <a:ln w="5715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 name="Straight Connector 105">
              <a:extLst>
                <a:ext uri="{FF2B5EF4-FFF2-40B4-BE49-F238E27FC236}">
                  <a16:creationId xmlns:a16="http://schemas.microsoft.com/office/drawing/2014/main" id="{B53E8380-BC0A-40AC-938E-2A26C5BB6CBD}"/>
                </a:ext>
              </a:extLst>
            </p:cNvPr>
            <p:cNvCxnSpPr>
              <a:cxnSpLocks/>
            </p:cNvCxnSpPr>
            <p:nvPr/>
          </p:nvCxnSpPr>
          <p:spPr>
            <a:xfrm flipV="1">
              <a:off x="954492" y="945890"/>
              <a:ext cx="5419212" cy="4861185"/>
            </a:xfrm>
            <a:prstGeom prst="line">
              <a:avLst/>
            </a:prstGeom>
            <a:ln w="57150">
              <a:solidFill>
                <a:srgbClr val="FFC000"/>
              </a:solidFill>
            </a:ln>
          </p:spPr>
          <p:style>
            <a:lnRef idx="1">
              <a:schemeClr val="accent1"/>
            </a:lnRef>
            <a:fillRef idx="0">
              <a:schemeClr val="accent1"/>
            </a:fillRef>
            <a:effectRef idx="0">
              <a:schemeClr val="accent1"/>
            </a:effectRef>
            <a:fontRef idx="minor">
              <a:schemeClr val="tx1"/>
            </a:fontRef>
          </p:style>
        </p:cxnSp>
        <p:sp>
          <p:nvSpPr>
            <p:cNvPr id="109" name="Arc 108">
              <a:extLst>
                <a:ext uri="{FF2B5EF4-FFF2-40B4-BE49-F238E27FC236}">
                  <a16:creationId xmlns:a16="http://schemas.microsoft.com/office/drawing/2014/main" id="{BACC8C5B-3286-46D6-9A67-2C480B239F49}"/>
                </a:ext>
              </a:extLst>
            </p:cNvPr>
            <p:cNvSpPr/>
            <p:nvPr/>
          </p:nvSpPr>
          <p:spPr>
            <a:xfrm rot="19260669">
              <a:off x="572223" y="4110424"/>
              <a:ext cx="7942609" cy="5660789"/>
            </a:xfrm>
            <a:prstGeom prst="arc">
              <a:avLst>
                <a:gd name="adj1" fmla="val 14121813"/>
                <a:gd name="adj2" fmla="val 20211428"/>
              </a:avLst>
            </a:prstGeom>
            <a:ln w="57150">
              <a:solidFill>
                <a:srgbClr val="FCA2F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0" name="TextBox 109">
              <a:extLst>
                <a:ext uri="{FF2B5EF4-FFF2-40B4-BE49-F238E27FC236}">
                  <a16:creationId xmlns:a16="http://schemas.microsoft.com/office/drawing/2014/main" id="{E14BCA6F-ACF9-402F-AC51-28C3B7E57037}"/>
                </a:ext>
              </a:extLst>
            </p:cNvPr>
            <p:cNvSpPr txBox="1"/>
            <p:nvPr/>
          </p:nvSpPr>
          <p:spPr>
            <a:xfrm>
              <a:off x="2803495" y="768047"/>
              <a:ext cx="1734481" cy="369332"/>
            </a:xfrm>
            <a:prstGeom prst="rect">
              <a:avLst/>
            </a:prstGeom>
            <a:noFill/>
          </p:spPr>
          <p:txBody>
            <a:bodyPr wrap="square" rtlCol="0">
              <a:spAutoFit/>
            </a:bodyPr>
            <a:lstStyle/>
            <a:p>
              <a:pPr algn="ctr"/>
              <a:r>
                <a:rPr lang="en-US" b="1" dirty="0">
                  <a:solidFill>
                    <a:srgbClr val="C00000"/>
                  </a:solidFill>
                </a:rPr>
                <a:t>Satisfaction</a:t>
              </a:r>
            </a:p>
          </p:txBody>
        </p:sp>
        <p:sp>
          <p:nvSpPr>
            <p:cNvPr id="111" name="TextBox 110">
              <a:extLst>
                <a:ext uri="{FF2B5EF4-FFF2-40B4-BE49-F238E27FC236}">
                  <a16:creationId xmlns:a16="http://schemas.microsoft.com/office/drawing/2014/main" id="{F7CDCF52-9A14-4A61-A39B-5DE8BD0004A7}"/>
                </a:ext>
              </a:extLst>
            </p:cNvPr>
            <p:cNvSpPr txBox="1"/>
            <p:nvPr/>
          </p:nvSpPr>
          <p:spPr>
            <a:xfrm>
              <a:off x="5944045" y="2983131"/>
              <a:ext cx="1734481" cy="369332"/>
            </a:xfrm>
            <a:prstGeom prst="rect">
              <a:avLst/>
            </a:prstGeom>
            <a:noFill/>
          </p:spPr>
          <p:txBody>
            <a:bodyPr wrap="square" rtlCol="0">
              <a:spAutoFit/>
            </a:bodyPr>
            <a:lstStyle/>
            <a:p>
              <a:pPr algn="ctr"/>
              <a:r>
                <a:rPr lang="en-US" b="1" dirty="0">
                  <a:solidFill>
                    <a:srgbClr val="C00000"/>
                  </a:solidFill>
                </a:rPr>
                <a:t>Functionality</a:t>
              </a:r>
            </a:p>
          </p:txBody>
        </p:sp>
        <p:sp>
          <p:nvSpPr>
            <p:cNvPr id="113" name="TextBox 112">
              <a:extLst>
                <a:ext uri="{FF2B5EF4-FFF2-40B4-BE49-F238E27FC236}">
                  <a16:creationId xmlns:a16="http://schemas.microsoft.com/office/drawing/2014/main" id="{3CE4F797-B093-4788-A5AD-FC76C5B2A449}"/>
                </a:ext>
              </a:extLst>
            </p:cNvPr>
            <p:cNvSpPr txBox="1"/>
            <p:nvPr/>
          </p:nvSpPr>
          <p:spPr>
            <a:xfrm rot="20444375">
              <a:off x="1767388" y="2471140"/>
              <a:ext cx="1277784" cy="369332"/>
            </a:xfrm>
            <a:prstGeom prst="rect">
              <a:avLst/>
            </a:prstGeom>
            <a:noFill/>
          </p:spPr>
          <p:txBody>
            <a:bodyPr wrap="square" rtlCol="0">
              <a:spAutoFit/>
            </a:bodyPr>
            <a:lstStyle/>
            <a:p>
              <a:r>
                <a:rPr lang="en-US" dirty="0">
                  <a:solidFill>
                    <a:schemeClr val="tx2">
                      <a:lumMod val="75000"/>
                    </a:schemeClr>
                  </a:solidFill>
                </a:rPr>
                <a:t>Delighters</a:t>
              </a:r>
            </a:p>
          </p:txBody>
        </p:sp>
        <p:sp>
          <p:nvSpPr>
            <p:cNvPr id="115" name="TextBox 114">
              <a:extLst>
                <a:ext uri="{FF2B5EF4-FFF2-40B4-BE49-F238E27FC236}">
                  <a16:creationId xmlns:a16="http://schemas.microsoft.com/office/drawing/2014/main" id="{3B021E7D-95F1-410D-8970-03B1B66AB20E}"/>
                </a:ext>
              </a:extLst>
            </p:cNvPr>
            <p:cNvSpPr txBox="1"/>
            <p:nvPr/>
          </p:nvSpPr>
          <p:spPr>
            <a:xfrm rot="18986944">
              <a:off x="4964370" y="971759"/>
              <a:ext cx="1782467" cy="369332"/>
            </a:xfrm>
            <a:prstGeom prst="rect">
              <a:avLst/>
            </a:prstGeom>
            <a:noFill/>
          </p:spPr>
          <p:txBody>
            <a:bodyPr wrap="square" rtlCol="0">
              <a:spAutoFit/>
            </a:bodyPr>
            <a:lstStyle/>
            <a:p>
              <a:r>
                <a:rPr lang="en-US" dirty="0">
                  <a:solidFill>
                    <a:schemeClr val="accent6">
                      <a:lumMod val="75000"/>
                    </a:schemeClr>
                  </a:solidFill>
                </a:rPr>
                <a:t>Performers</a:t>
              </a:r>
            </a:p>
          </p:txBody>
        </p:sp>
        <p:sp>
          <p:nvSpPr>
            <p:cNvPr id="116" name="TextBox 115">
              <a:extLst>
                <a:ext uri="{FF2B5EF4-FFF2-40B4-BE49-F238E27FC236}">
                  <a16:creationId xmlns:a16="http://schemas.microsoft.com/office/drawing/2014/main" id="{6BAC8270-4874-475D-A97E-D41C5796E3A4}"/>
                </a:ext>
              </a:extLst>
            </p:cNvPr>
            <p:cNvSpPr txBox="1"/>
            <p:nvPr/>
          </p:nvSpPr>
          <p:spPr>
            <a:xfrm rot="18162048">
              <a:off x="1992876" y="4994252"/>
              <a:ext cx="1502444" cy="667190"/>
            </a:xfrm>
            <a:prstGeom prst="rect">
              <a:avLst/>
            </a:prstGeom>
            <a:noFill/>
          </p:spPr>
          <p:txBody>
            <a:bodyPr wrap="square" rtlCol="0">
              <a:spAutoFit/>
            </a:bodyPr>
            <a:lstStyle/>
            <a:p>
              <a:r>
                <a:rPr lang="en-US" b="1" dirty="0">
                  <a:solidFill>
                    <a:srgbClr val="FCA2F3"/>
                  </a:solidFill>
                </a:rPr>
                <a:t>Must</a:t>
              </a:r>
            </a:p>
            <a:p>
              <a:r>
                <a:rPr lang="en-US" b="1" dirty="0">
                  <a:solidFill>
                    <a:srgbClr val="FCA2F3"/>
                  </a:solidFill>
                </a:rPr>
                <a:t> haves</a:t>
              </a:r>
            </a:p>
          </p:txBody>
        </p:sp>
        <p:sp>
          <p:nvSpPr>
            <p:cNvPr id="125" name="Arc 124">
              <a:extLst>
                <a:ext uri="{FF2B5EF4-FFF2-40B4-BE49-F238E27FC236}">
                  <a16:creationId xmlns:a16="http://schemas.microsoft.com/office/drawing/2014/main" id="{E307CF15-F652-436C-B267-C5E91BBC264A}"/>
                </a:ext>
              </a:extLst>
            </p:cNvPr>
            <p:cNvSpPr/>
            <p:nvPr/>
          </p:nvSpPr>
          <p:spPr>
            <a:xfrm rot="3771511">
              <a:off x="-3166501" y="-2649770"/>
              <a:ext cx="4076474" cy="13336840"/>
            </a:xfrm>
            <a:prstGeom prst="arc">
              <a:avLst>
                <a:gd name="adj1" fmla="val 16200000"/>
                <a:gd name="adj2" fmla="val 19771170"/>
              </a:avLst>
            </a:prstGeom>
            <a:ln w="38100"/>
          </p:spPr>
          <p:style>
            <a:lnRef idx="1">
              <a:schemeClr val="accent2"/>
            </a:lnRef>
            <a:fillRef idx="0">
              <a:schemeClr val="accent2"/>
            </a:fillRef>
            <a:effectRef idx="0">
              <a:schemeClr val="accent2"/>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1">
                <a:ln w="22225">
                  <a:solidFill>
                    <a:schemeClr val="accent2"/>
                  </a:solidFill>
                  <a:prstDash val="solid"/>
                </a:ln>
                <a:solidFill>
                  <a:schemeClr val="accent2">
                    <a:lumMod val="40000"/>
                    <a:lumOff val="60000"/>
                  </a:schemeClr>
                </a:solidFill>
              </a:endParaRPr>
            </a:p>
          </p:txBody>
        </p:sp>
        <p:sp>
          <p:nvSpPr>
            <p:cNvPr id="126" name="TextBox 125">
              <a:extLst>
                <a:ext uri="{FF2B5EF4-FFF2-40B4-BE49-F238E27FC236}">
                  <a16:creationId xmlns:a16="http://schemas.microsoft.com/office/drawing/2014/main" id="{461FF33C-6812-4B0E-96DB-27F7C6289F75}"/>
                </a:ext>
              </a:extLst>
            </p:cNvPr>
            <p:cNvSpPr txBox="1"/>
            <p:nvPr/>
          </p:nvSpPr>
          <p:spPr>
            <a:xfrm rot="19632294">
              <a:off x="961586" y="4293066"/>
              <a:ext cx="1639203" cy="369332"/>
            </a:xfrm>
            <a:prstGeom prst="rect">
              <a:avLst/>
            </a:prstGeom>
            <a:noFill/>
          </p:spPr>
          <p:txBody>
            <a:bodyPr wrap="square" rtlCol="0">
              <a:spAutoFit/>
            </a:bodyPr>
            <a:lstStyle/>
            <a:p>
              <a:r>
                <a:rPr lang="en-US" b="1" dirty="0">
                  <a:solidFill>
                    <a:srgbClr val="C00000"/>
                  </a:solidFill>
                </a:rPr>
                <a:t>Our solution</a:t>
              </a:r>
            </a:p>
          </p:txBody>
        </p:sp>
      </p:grpSp>
      <p:sp>
        <p:nvSpPr>
          <p:cNvPr id="147" name="TextBox 146">
            <a:extLst>
              <a:ext uri="{FF2B5EF4-FFF2-40B4-BE49-F238E27FC236}">
                <a16:creationId xmlns:a16="http://schemas.microsoft.com/office/drawing/2014/main" id="{8B52C94D-66DE-4986-B0E0-2634735CA097}"/>
              </a:ext>
            </a:extLst>
          </p:cNvPr>
          <p:cNvSpPr txBox="1"/>
          <p:nvPr/>
        </p:nvSpPr>
        <p:spPr>
          <a:xfrm>
            <a:off x="14295968" y="1946066"/>
            <a:ext cx="5385655" cy="4524315"/>
          </a:xfrm>
          <a:prstGeom prst="rect">
            <a:avLst/>
          </a:prstGeom>
          <a:solidFill>
            <a:srgbClr val="FFEBEB"/>
          </a:solidFill>
          <a:ln w="12700">
            <a:solidFill>
              <a:schemeClr val="tx1"/>
            </a:solidFill>
            <a:prstDash val="dash"/>
          </a:ln>
        </p:spPr>
        <p:txBody>
          <a:bodyPr wrap="square" rtlCol="0">
            <a:spAutoFit/>
          </a:bodyPr>
          <a:lstStyle/>
          <a:p>
            <a:pPr algn="just"/>
            <a:r>
              <a:rPr lang="en-US" dirty="0">
                <a:latin typeface="+mn-lt"/>
              </a:rPr>
              <a:t>The Localities or streets where the zomato zones will be created will be taken after consideration of the variety of food options, the number of stalls and the footfall in the region. Based on these parameters we </a:t>
            </a:r>
            <a:r>
              <a:rPr lang="en-US" b="1" dirty="0">
                <a:latin typeface="+mn-lt"/>
              </a:rPr>
              <a:t>came up with 5 zones in Guwahati.</a:t>
            </a:r>
          </a:p>
          <a:p>
            <a:pPr algn="just"/>
            <a:r>
              <a:rPr lang="en-US" dirty="0">
                <a:latin typeface="+mn-lt"/>
              </a:rPr>
              <a:t>The best part of going to these streets is the variety that one can experiment with and we provide the perfect solution to you.</a:t>
            </a:r>
          </a:p>
          <a:p>
            <a:pPr algn="just"/>
            <a:r>
              <a:rPr lang="en-US" dirty="0">
                <a:latin typeface="+mn-lt"/>
              </a:rPr>
              <a:t>The ML algorithm implemented to the system will curate lip smacking combos for you in real time, based on the locality that you have picked. Be it the past orders choices or the taste combos that you prefer the ML will work its magic to form the combos for you.</a:t>
            </a:r>
          </a:p>
          <a:p>
            <a:pPr algn="just"/>
            <a:r>
              <a:rPr lang="en-US" dirty="0">
                <a:latin typeface="+mn-lt"/>
              </a:rPr>
              <a:t>Ordering the combos benefits the users as well, providing </a:t>
            </a:r>
            <a:r>
              <a:rPr lang="en-US" b="1" dirty="0">
                <a:latin typeface="+mn-lt"/>
              </a:rPr>
              <a:t>spontaneous discounts </a:t>
            </a:r>
            <a:r>
              <a:rPr lang="en-US" dirty="0">
                <a:latin typeface="+mn-lt"/>
              </a:rPr>
              <a:t>on these combos as part of the offer.</a:t>
            </a:r>
            <a:r>
              <a:rPr lang="en-US" dirty="0"/>
              <a:t>	</a:t>
            </a:r>
          </a:p>
        </p:txBody>
      </p:sp>
      <p:pic>
        <p:nvPicPr>
          <p:cNvPr id="193" name="Picture 192">
            <a:extLst>
              <a:ext uri="{FF2B5EF4-FFF2-40B4-BE49-F238E27FC236}">
                <a16:creationId xmlns:a16="http://schemas.microsoft.com/office/drawing/2014/main" id="{CB278425-4FD9-48B0-9EEE-A9607C58D7EC}"/>
              </a:ext>
            </a:extLst>
          </p:cNvPr>
          <p:cNvPicPr>
            <a:picLocks noChangeAspect="1"/>
          </p:cNvPicPr>
          <p:nvPr/>
        </p:nvPicPr>
        <p:blipFill rotWithShape="1">
          <a:blip r:embed="rId6"/>
          <a:srcRect l="14980" r="12569"/>
          <a:stretch/>
        </p:blipFill>
        <p:spPr>
          <a:xfrm>
            <a:off x="15464810" y="6939175"/>
            <a:ext cx="4225693" cy="3417242"/>
          </a:xfrm>
          <a:prstGeom prst="rect">
            <a:avLst/>
          </a:prstGeom>
          <a:solidFill>
            <a:schemeClr val="accent2">
              <a:lumMod val="20000"/>
              <a:lumOff val="80000"/>
            </a:schemeClr>
          </a:solidFill>
          <a:ln w="38100" cap="rnd">
            <a:solidFill>
              <a:srgbClr val="C00000"/>
            </a:solidFill>
            <a:prstDash val="sysDash"/>
            <a:bevel/>
          </a:ln>
        </p:spPr>
      </p:pic>
      <p:sp>
        <p:nvSpPr>
          <p:cNvPr id="194" name="TextBox 193">
            <a:extLst>
              <a:ext uri="{FF2B5EF4-FFF2-40B4-BE49-F238E27FC236}">
                <a16:creationId xmlns:a16="http://schemas.microsoft.com/office/drawing/2014/main" id="{3761FDCA-9307-4BC4-81E9-2670FB4D1B40}"/>
              </a:ext>
            </a:extLst>
          </p:cNvPr>
          <p:cNvSpPr txBox="1"/>
          <p:nvPr/>
        </p:nvSpPr>
        <p:spPr>
          <a:xfrm>
            <a:off x="13960650" y="7922333"/>
            <a:ext cx="1504161" cy="830997"/>
          </a:xfrm>
          <a:prstGeom prst="rect">
            <a:avLst/>
          </a:prstGeom>
          <a:noFill/>
        </p:spPr>
        <p:txBody>
          <a:bodyPr wrap="square" rtlCol="0">
            <a:spAutoFit/>
          </a:bodyPr>
          <a:lstStyle/>
          <a:p>
            <a:pPr algn="ctr"/>
            <a:r>
              <a:rPr lang="en-US" sz="2400" dirty="0">
                <a:latin typeface="Amasis MT Pro Black" panose="020F0502020204030204" pitchFamily="18" charset="0"/>
              </a:rPr>
              <a:t>Form Results</a:t>
            </a:r>
          </a:p>
        </p:txBody>
      </p:sp>
      <p:pic>
        <p:nvPicPr>
          <p:cNvPr id="197" name="Graphic 196" descr="Arrow Slight curve">
            <a:extLst>
              <a:ext uri="{FF2B5EF4-FFF2-40B4-BE49-F238E27FC236}">
                <a16:creationId xmlns:a16="http://schemas.microsoft.com/office/drawing/2014/main" id="{0D868BFD-525C-4FE3-8CD9-03577423872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964640">
            <a:off x="13656348" y="9013615"/>
            <a:ext cx="1872190" cy="1460677"/>
          </a:xfrm>
          <a:prstGeom prst="rect">
            <a:avLst/>
          </a:prstGeom>
        </p:spPr>
      </p:pic>
      <p:grpSp>
        <p:nvGrpSpPr>
          <p:cNvPr id="2" name="Group 39">
            <a:extLst>
              <a:ext uri="{FF2B5EF4-FFF2-40B4-BE49-F238E27FC236}">
                <a16:creationId xmlns:a16="http://schemas.microsoft.com/office/drawing/2014/main" id="{3469958C-66C5-283E-D4F5-73CCC10E9D21}"/>
              </a:ext>
            </a:extLst>
          </p:cNvPr>
          <p:cNvGrpSpPr/>
          <p:nvPr/>
        </p:nvGrpSpPr>
        <p:grpSpPr>
          <a:xfrm>
            <a:off x="182992" y="160400"/>
            <a:ext cx="19711690" cy="750783"/>
            <a:chOff x="0" y="0"/>
            <a:chExt cx="23630255" cy="910615"/>
          </a:xfrm>
        </p:grpSpPr>
        <p:sp>
          <p:nvSpPr>
            <p:cNvPr id="3" name="Freeform 40">
              <a:extLst>
                <a:ext uri="{FF2B5EF4-FFF2-40B4-BE49-F238E27FC236}">
                  <a16:creationId xmlns:a16="http://schemas.microsoft.com/office/drawing/2014/main" id="{1F8B57BF-20B8-D4DE-F15E-88F994FE2F8B}"/>
                </a:ext>
              </a:extLst>
            </p:cNvPr>
            <p:cNvSpPr/>
            <p:nvPr/>
          </p:nvSpPr>
          <p:spPr>
            <a:xfrm>
              <a:off x="15367" y="14393"/>
              <a:ext cx="23599520" cy="881755"/>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a:p>
          </p:txBody>
        </p:sp>
        <p:sp>
          <p:nvSpPr>
            <p:cNvPr id="4" name="Freeform 41">
              <a:extLst>
                <a:ext uri="{FF2B5EF4-FFF2-40B4-BE49-F238E27FC236}">
                  <a16:creationId xmlns:a16="http://schemas.microsoft.com/office/drawing/2014/main" id="{76B9E9CA-DE3B-27BF-E339-26ABB5597717}"/>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24" name="TextBox 42">
              <a:extLst>
                <a:ext uri="{FF2B5EF4-FFF2-40B4-BE49-F238E27FC236}">
                  <a16:creationId xmlns:a16="http://schemas.microsoft.com/office/drawing/2014/main" id="{41E336D7-BE42-E103-77D1-B09622573742}"/>
                </a:ext>
              </a:extLst>
            </p:cNvPr>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200" b="1" dirty="0">
                  <a:solidFill>
                    <a:schemeClr val="bg1"/>
                  </a:solidFill>
                  <a:latin typeface="Amasis MT Pro Black" panose="02040A04050005020304" pitchFamily="18" charset="0"/>
                  <a:ea typeface="Times New Roman Bold"/>
                  <a:cs typeface="Times New Roman Bold"/>
                  <a:sym typeface="Times New Roman Bold"/>
                </a:rPr>
                <a:t>A DEEP DIVE INTO SOLUTIONS</a:t>
              </a:r>
            </a:p>
          </p:txBody>
        </p:sp>
      </p:grpSp>
      <p:sp>
        <p:nvSpPr>
          <p:cNvPr id="26" name="Rectangle 25">
            <a:extLst>
              <a:ext uri="{FF2B5EF4-FFF2-40B4-BE49-F238E27FC236}">
                <a16:creationId xmlns:a16="http://schemas.microsoft.com/office/drawing/2014/main" id="{6A9CDF54-7E53-7364-3B24-E68B5ADEE9B0}"/>
              </a:ext>
            </a:extLst>
          </p:cNvPr>
          <p:cNvSpPr/>
          <p:nvPr/>
        </p:nvSpPr>
        <p:spPr>
          <a:xfrm>
            <a:off x="9582592" y="1060099"/>
            <a:ext cx="10162741" cy="672031"/>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2800" b="1" dirty="0"/>
              <a:t>ML INTEGRATION TO PREDICT COMBINATIONS</a:t>
            </a:r>
          </a:p>
        </p:txBody>
      </p:sp>
      <p:sp>
        <p:nvSpPr>
          <p:cNvPr id="27" name="object 119">
            <a:extLst>
              <a:ext uri="{FF2B5EF4-FFF2-40B4-BE49-F238E27FC236}">
                <a16:creationId xmlns:a16="http://schemas.microsoft.com/office/drawing/2014/main" id="{4E10813A-D250-D683-2335-30618DB1B8B3}"/>
              </a:ext>
            </a:extLst>
          </p:cNvPr>
          <p:cNvSpPr/>
          <p:nvPr/>
        </p:nvSpPr>
        <p:spPr>
          <a:xfrm>
            <a:off x="388035" y="7290441"/>
            <a:ext cx="3425206" cy="3177105"/>
          </a:xfrm>
          <a:custGeom>
            <a:avLst/>
            <a:gdLst/>
            <a:ahLst/>
            <a:cxnLst/>
            <a:rect l="l" t="t" r="r" b="b"/>
            <a:pathLst>
              <a:path w="5370830" h="3937635">
                <a:moveTo>
                  <a:pt x="0" y="3937052"/>
                </a:moveTo>
                <a:lnTo>
                  <a:pt x="5370695" y="3937052"/>
                </a:lnTo>
                <a:lnTo>
                  <a:pt x="5370695" y="0"/>
                </a:lnTo>
                <a:lnTo>
                  <a:pt x="0" y="0"/>
                </a:lnTo>
                <a:lnTo>
                  <a:pt x="0" y="3937052"/>
                </a:lnTo>
                <a:close/>
              </a:path>
            </a:pathLst>
          </a:custGeom>
          <a:solidFill>
            <a:srgbClr val="FFEBEB"/>
          </a:solidFill>
        </p:spPr>
        <p:txBody>
          <a:bodyPr wrap="square" lIns="0" tIns="0" rIns="0" bIns="0" rtlCol="0"/>
          <a:lstStyle/>
          <a:p>
            <a:endParaRPr lang="en-US" dirty="0"/>
          </a:p>
        </p:txBody>
      </p:sp>
      <p:sp>
        <p:nvSpPr>
          <p:cNvPr id="31" name="TextBox 30">
            <a:extLst>
              <a:ext uri="{FF2B5EF4-FFF2-40B4-BE49-F238E27FC236}">
                <a16:creationId xmlns:a16="http://schemas.microsoft.com/office/drawing/2014/main" id="{E0B32408-E4EC-9491-2F8B-7AE47DFA59F0}"/>
              </a:ext>
            </a:extLst>
          </p:cNvPr>
          <p:cNvSpPr txBox="1"/>
          <p:nvPr/>
        </p:nvSpPr>
        <p:spPr>
          <a:xfrm>
            <a:off x="389098" y="7302191"/>
            <a:ext cx="3442229" cy="523220"/>
          </a:xfrm>
          <a:prstGeom prst="rect">
            <a:avLst/>
          </a:prstGeom>
          <a:solidFill>
            <a:srgbClr val="E23644"/>
          </a:solidFill>
          <a:ln>
            <a:noFill/>
          </a:ln>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IN" sz="2800" b="1" dirty="0">
                <a:latin typeface="+mj-lt"/>
              </a:rPr>
              <a:t>  SUCCESS MATRIX</a:t>
            </a:r>
          </a:p>
        </p:txBody>
      </p:sp>
      <p:sp>
        <p:nvSpPr>
          <p:cNvPr id="32" name="Rectangle 31">
            <a:extLst>
              <a:ext uri="{FF2B5EF4-FFF2-40B4-BE49-F238E27FC236}">
                <a16:creationId xmlns:a16="http://schemas.microsoft.com/office/drawing/2014/main" id="{C47EAEE1-F548-60BE-1051-0FD995B70318}"/>
              </a:ext>
            </a:extLst>
          </p:cNvPr>
          <p:cNvSpPr/>
          <p:nvPr/>
        </p:nvSpPr>
        <p:spPr>
          <a:xfrm>
            <a:off x="4054402" y="7744485"/>
            <a:ext cx="5336580" cy="2723061"/>
          </a:xfrm>
          <a:prstGeom prst="rect">
            <a:avLst/>
          </a:prstGeom>
          <a:solidFill>
            <a:schemeClr val="accent2">
              <a:alpha val="24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342900" indent="-342900" algn="l">
              <a:buFont typeface="+mj-lt"/>
              <a:buAutoNum type="arabicPeriod"/>
            </a:pPr>
            <a:endParaRPr lang="en-US" sz="1600" dirty="0">
              <a:solidFill>
                <a:schemeClr val="tx1"/>
              </a:solidFill>
            </a:endParaRPr>
          </a:p>
        </p:txBody>
      </p:sp>
      <p:sp>
        <p:nvSpPr>
          <p:cNvPr id="33" name="TextBox 32">
            <a:extLst>
              <a:ext uri="{FF2B5EF4-FFF2-40B4-BE49-F238E27FC236}">
                <a16:creationId xmlns:a16="http://schemas.microsoft.com/office/drawing/2014/main" id="{E07BC3BF-A57F-6295-742C-0F8161E76AB3}"/>
              </a:ext>
            </a:extLst>
          </p:cNvPr>
          <p:cNvSpPr txBox="1"/>
          <p:nvPr/>
        </p:nvSpPr>
        <p:spPr>
          <a:xfrm>
            <a:off x="4191857" y="7877158"/>
            <a:ext cx="5152900" cy="2585323"/>
          </a:xfrm>
          <a:prstGeom prst="rect">
            <a:avLst/>
          </a:prstGeom>
          <a:noFill/>
        </p:spPr>
        <p:txBody>
          <a:bodyPr wrap="square" rtlCol="0">
            <a:spAutoFit/>
          </a:bodyPr>
          <a:lstStyle/>
          <a:p>
            <a:pPr algn="just"/>
            <a:r>
              <a:rPr lang="en-US" dirty="0">
                <a:latin typeface="+mn-lt"/>
              </a:rPr>
              <a:t>A minor solution which is a delighter feature increasing the engagement of the users. Sharing the tales of the streets. The past the present and how the future will shape out to be will surely of interest for the customers. As for Guwahati, the </a:t>
            </a:r>
            <a:r>
              <a:rPr lang="en-US" b="1" dirty="0">
                <a:latin typeface="+mn-lt"/>
              </a:rPr>
              <a:t>streets have stories engraved</a:t>
            </a:r>
            <a:r>
              <a:rPr lang="en-US" dirty="0">
                <a:latin typeface="+mn-lt"/>
              </a:rPr>
              <a:t> on them and to share this to ignite the inner foodie would be the cherry on top. This will increase the interest of the users to try the street food and hopefully continue with their choice</a:t>
            </a:r>
          </a:p>
        </p:txBody>
      </p:sp>
      <p:sp>
        <p:nvSpPr>
          <p:cNvPr id="37" name="TextBox 36">
            <a:extLst>
              <a:ext uri="{FF2B5EF4-FFF2-40B4-BE49-F238E27FC236}">
                <a16:creationId xmlns:a16="http://schemas.microsoft.com/office/drawing/2014/main" id="{42920EB1-4D6E-A9B7-F47B-EF3F9B7B0502}"/>
              </a:ext>
            </a:extLst>
          </p:cNvPr>
          <p:cNvSpPr txBox="1"/>
          <p:nvPr/>
        </p:nvSpPr>
        <p:spPr>
          <a:xfrm>
            <a:off x="487072" y="7858339"/>
            <a:ext cx="3110403" cy="2554545"/>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mn-lt"/>
              </a:rPr>
              <a:t>Monthly active street food feature users </a:t>
            </a:r>
          </a:p>
          <a:p>
            <a:pPr marL="342900" indent="-342900">
              <a:buFont typeface="Arial" panose="020B0604020202020204" pitchFamily="34" charset="0"/>
              <a:buChar char="•"/>
            </a:pPr>
            <a:r>
              <a:rPr lang="en-US" sz="2000" dirty="0">
                <a:latin typeface="+mn-lt"/>
              </a:rPr>
              <a:t>Recurring user rate</a:t>
            </a:r>
          </a:p>
          <a:p>
            <a:pPr marL="342900" indent="-342900">
              <a:buFont typeface="Arial" panose="020B0604020202020204" pitchFamily="34" charset="0"/>
              <a:buChar char="•"/>
            </a:pPr>
            <a:r>
              <a:rPr lang="en-US" sz="2000" dirty="0">
                <a:latin typeface="+mn-lt"/>
              </a:rPr>
              <a:t>Customer platform usage cost </a:t>
            </a:r>
          </a:p>
          <a:p>
            <a:pPr marL="342900" indent="-342900">
              <a:buFont typeface="Arial" panose="020B0604020202020204" pitchFamily="34" charset="0"/>
              <a:buChar char="•"/>
            </a:pPr>
            <a:r>
              <a:rPr lang="en-US" sz="2000" dirty="0">
                <a:latin typeface="+mn-lt"/>
              </a:rPr>
              <a:t>Number of orders(Daily) </a:t>
            </a:r>
          </a:p>
          <a:p>
            <a:pPr marL="342900" indent="-342900">
              <a:buFont typeface="Arial" panose="020B0604020202020204" pitchFamily="34" charset="0"/>
              <a:buChar char="•"/>
            </a:pPr>
            <a:r>
              <a:rPr lang="en-US" sz="2000" dirty="0">
                <a:latin typeface="+mn-lt"/>
              </a:rPr>
              <a:t>Time spent on feature </a:t>
            </a:r>
          </a:p>
          <a:p>
            <a:pPr marL="342900" indent="-342900">
              <a:buFont typeface="Arial" panose="020B0604020202020204" pitchFamily="34" charset="0"/>
              <a:buChar char="•"/>
            </a:pPr>
            <a:r>
              <a:rPr lang="en-US" sz="2000" dirty="0">
                <a:latin typeface="+mn-lt"/>
              </a:rPr>
              <a:t>Time to first value</a:t>
            </a:r>
            <a:endParaRPr lang="en-IN" sz="2000" dirty="0">
              <a:latin typeface="+mn-lt"/>
            </a:endParaRPr>
          </a:p>
        </p:txBody>
      </p:sp>
      <p:pic>
        <p:nvPicPr>
          <p:cNvPr id="39" name="Picture 38">
            <a:extLst>
              <a:ext uri="{FF2B5EF4-FFF2-40B4-BE49-F238E27FC236}">
                <a16:creationId xmlns:a16="http://schemas.microsoft.com/office/drawing/2014/main" id="{CE759E4E-6E26-E97F-C846-AEFEA6998943}"/>
              </a:ext>
            </a:extLst>
          </p:cNvPr>
          <p:cNvPicPr>
            <a:picLocks noChangeAspect="1"/>
          </p:cNvPicPr>
          <p:nvPr/>
        </p:nvPicPr>
        <p:blipFill>
          <a:blip r:embed="rId9"/>
          <a:stretch>
            <a:fillRect/>
          </a:stretch>
        </p:blipFill>
        <p:spPr>
          <a:xfrm>
            <a:off x="199234" y="7138798"/>
            <a:ext cx="703077" cy="703077"/>
          </a:xfrm>
          <a:prstGeom prst="rect">
            <a:avLst/>
          </a:prstGeom>
        </p:spPr>
      </p:pic>
      <p:sp>
        <p:nvSpPr>
          <p:cNvPr id="43" name="Rectangle 42">
            <a:extLst>
              <a:ext uri="{FF2B5EF4-FFF2-40B4-BE49-F238E27FC236}">
                <a16:creationId xmlns:a16="http://schemas.microsoft.com/office/drawing/2014/main" id="{F8DB44FE-5B7C-8BDF-6A26-06E39AB6AC85}"/>
              </a:ext>
            </a:extLst>
          </p:cNvPr>
          <p:cNvSpPr/>
          <p:nvPr/>
        </p:nvSpPr>
        <p:spPr>
          <a:xfrm>
            <a:off x="4006071" y="7272174"/>
            <a:ext cx="5384912" cy="547292"/>
          </a:xfrm>
          <a:prstGeom prst="rect">
            <a:avLst/>
          </a:prstGeom>
          <a:solidFill>
            <a:srgbClr val="E23644"/>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r>
              <a:rPr lang="en-IN" sz="2800" b="1" dirty="0"/>
              <a:t>STREET TALES</a:t>
            </a:r>
          </a:p>
        </p:txBody>
      </p:sp>
      <p:pic>
        <p:nvPicPr>
          <p:cNvPr id="42" name="Picture 41">
            <a:extLst>
              <a:ext uri="{FF2B5EF4-FFF2-40B4-BE49-F238E27FC236}">
                <a16:creationId xmlns:a16="http://schemas.microsoft.com/office/drawing/2014/main" id="{4307BB0A-A882-1D00-0CFB-B6CE497143BF}"/>
              </a:ext>
            </a:extLst>
          </p:cNvPr>
          <p:cNvPicPr>
            <a:picLocks noChangeAspect="1"/>
          </p:cNvPicPr>
          <p:nvPr/>
        </p:nvPicPr>
        <p:blipFill>
          <a:blip r:embed="rId10"/>
          <a:stretch>
            <a:fillRect/>
          </a:stretch>
        </p:blipFill>
        <p:spPr>
          <a:xfrm>
            <a:off x="3879658" y="7098177"/>
            <a:ext cx="724048" cy="724048"/>
          </a:xfrm>
          <a:prstGeom prst="rect">
            <a:avLst/>
          </a:prstGeom>
        </p:spPr>
      </p:pic>
      <p:pic>
        <p:nvPicPr>
          <p:cNvPr id="5" name="Picture 4">
            <a:extLst>
              <a:ext uri="{FF2B5EF4-FFF2-40B4-BE49-F238E27FC236}">
                <a16:creationId xmlns:a16="http://schemas.microsoft.com/office/drawing/2014/main" id="{6807B08D-1EAC-746E-828F-881865CAA89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825201" y="2025379"/>
            <a:ext cx="4124952" cy="8290602"/>
          </a:xfrm>
          <a:prstGeom prst="rect">
            <a:avLst/>
          </a:prstGeom>
          <a:solidFill>
            <a:srgbClr val="FFFFFF">
              <a:shade val="85000"/>
            </a:srgbClr>
          </a:solidFill>
          <a:ln w="88900" cap="sq">
            <a:solidFill>
              <a:srgbClr val="E23644"/>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536895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8" name="object 26">
            <a:extLst>
              <a:ext uri="{FF2B5EF4-FFF2-40B4-BE49-F238E27FC236}">
                <a16:creationId xmlns:a16="http://schemas.microsoft.com/office/drawing/2014/main" id="{CBAA9CDC-E9FB-657F-3AF3-2ACB39C19CB5}"/>
              </a:ext>
            </a:extLst>
          </p:cNvPr>
          <p:cNvSpPr/>
          <p:nvPr/>
        </p:nvSpPr>
        <p:spPr>
          <a:xfrm>
            <a:off x="6907085" y="1114396"/>
            <a:ext cx="6303033" cy="9317309"/>
          </a:xfrm>
          <a:custGeom>
            <a:avLst/>
            <a:gdLst/>
            <a:ahLst/>
            <a:cxnLst/>
            <a:rect l="l" t="t" r="r" b="b"/>
            <a:pathLst>
              <a:path w="5790565" h="6617970">
                <a:moveTo>
                  <a:pt x="5790399" y="0"/>
                </a:moveTo>
                <a:lnTo>
                  <a:pt x="0" y="0"/>
                </a:lnTo>
                <a:lnTo>
                  <a:pt x="0" y="6617599"/>
                </a:lnTo>
                <a:lnTo>
                  <a:pt x="5790399" y="6617599"/>
                </a:lnTo>
                <a:lnTo>
                  <a:pt x="5790399" y="0"/>
                </a:lnTo>
                <a:close/>
              </a:path>
            </a:pathLst>
          </a:custGeom>
          <a:solidFill>
            <a:schemeClr val="bg1"/>
          </a:solidFill>
          <a:ln w="38100">
            <a:solidFill>
              <a:srgbClr val="C00000"/>
            </a:solidFill>
          </a:ln>
        </p:spPr>
        <p:txBody>
          <a:bodyPr wrap="square" lIns="0" tIns="0" rIns="0" bIns="0" rtlCol="0"/>
          <a:lstStyle/>
          <a:p>
            <a:endParaRPr dirty="0"/>
          </a:p>
        </p:txBody>
      </p:sp>
      <p:grpSp>
        <p:nvGrpSpPr>
          <p:cNvPr id="14" name="object 14"/>
          <p:cNvGrpSpPr/>
          <p:nvPr/>
        </p:nvGrpSpPr>
        <p:grpSpPr>
          <a:xfrm>
            <a:off x="178005" y="10642859"/>
            <a:ext cx="1895475" cy="607695"/>
            <a:chOff x="178005" y="10642859"/>
            <a:chExt cx="1895475" cy="607695"/>
          </a:xfrm>
        </p:grpSpPr>
        <p:sp>
          <p:nvSpPr>
            <p:cNvPr id="15" name="object 15"/>
            <p:cNvSpPr/>
            <p:nvPr/>
          </p:nvSpPr>
          <p:spPr>
            <a:xfrm>
              <a:off x="178005" y="10642859"/>
              <a:ext cx="1895475" cy="607695"/>
            </a:xfrm>
            <a:custGeom>
              <a:avLst/>
              <a:gdLst/>
              <a:ahLst/>
              <a:cxnLst/>
              <a:rect l="l" t="t" r="r" b="b"/>
              <a:pathLst>
                <a:path w="1895475" h="607695">
                  <a:moveTo>
                    <a:pt x="1853346"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53346" y="607311"/>
                  </a:lnTo>
                  <a:lnTo>
                    <a:pt x="1869649" y="604019"/>
                  </a:lnTo>
                  <a:lnTo>
                    <a:pt x="1882962" y="595043"/>
                  </a:lnTo>
                  <a:lnTo>
                    <a:pt x="1891938" y="581730"/>
                  </a:lnTo>
                  <a:lnTo>
                    <a:pt x="1895230" y="565427"/>
                  </a:lnTo>
                  <a:lnTo>
                    <a:pt x="1895230" y="41883"/>
                  </a:lnTo>
                  <a:lnTo>
                    <a:pt x="1891938" y="25580"/>
                  </a:lnTo>
                  <a:lnTo>
                    <a:pt x="1882962" y="12267"/>
                  </a:lnTo>
                  <a:lnTo>
                    <a:pt x="1869649" y="3291"/>
                  </a:lnTo>
                  <a:lnTo>
                    <a:pt x="1853346" y="0"/>
                  </a:lnTo>
                  <a:close/>
                </a:path>
              </a:pathLst>
            </a:custGeom>
            <a:solidFill>
              <a:srgbClr val="E23644"/>
            </a:solidFill>
          </p:spPr>
          <p:txBody>
            <a:bodyPr wrap="square" lIns="0" tIns="0" rIns="0" bIns="0" rtlCol="0"/>
            <a:lstStyle/>
            <a:p>
              <a:endParaRPr dirty="0"/>
            </a:p>
          </p:txBody>
        </p:sp>
        <p:sp>
          <p:nvSpPr>
            <p:cNvPr id="16" name="object 16"/>
            <p:cNvSpPr/>
            <p:nvPr/>
          </p:nvSpPr>
          <p:spPr>
            <a:xfrm>
              <a:off x="499125" y="10842523"/>
              <a:ext cx="1263650" cy="222250"/>
            </a:xfrm>
            <a:custGeom>
              <a:avLst/>
              <a:gdLst/>
              <a:ahLst/>
              <a:cxnLst/>
              <a:rect l="l" t="t" r="r" b="b"/>
              <a:pathLst>
                <a:path w="1263650" h="222250">
                  <a:moveTo>
                    <a:pt x="98348" y="6585"/>
                  </a:moveTo>
                  <a:lnTo>
                    <a:pt x="54757" y="14154"/>
                  </a:lnTo>
                  <a:lnTo>
                    <a:pt x="16756" y="45988"/>
                  </a:lnTo>
                  <a:lnTo>
                    <a:pt x="16650" y="46132"/>
                  </a:lnTo>
                  <a:lnTo>
                    <a:pt x="2648" y="83674"/>
                  </a:lnTo>
                  <a:lnTo>
                    <a:pt x="0" y="113952"/>
                  </a:lnTo>
                  <a:lnTo>
                    <a:pt x="375" y="125780"/>
                  </a:lnTo>
                  <a:lnTo>
                    <a:pt x="9394" y="167645"/>
                  </a:lnTo>
                  <a:lnTo>
                    <a:pt x="37813" y="204964"/>
                  </a:lnTo>
                  <a:lnTo>
                    <a:pt x="74656" y="220103"/>
                  </a:lnTo>
                  <a:lnTo>
                    <a:pt x="98062" y="222036"/>
                  </a:lnTo>
                  <a:lnTo>
                    <a:pt x="109980" y="221553"/>
                  </a:lnTo>
                  <a:lnTo>
                    <a:pt x="149786" y="210037"/>
                  </a:lnTo>
                  <a:lnTo>
                    <a:pt x="171086" y="192831"/>
                  </a:lnTo>
                  <a:lnTo>
                    <a:pt x="98062" y="192831"/>
                  </a:lnTo>
                  <a:lnTo>
                    <a:pt x="88118" y="192259"/>
                  </a:lnTo>
                  <a:lnTo>
                    <a:pt x="87902" y="192259"/>
                  </a:lnTo>
                  <a:lnTo>
                    <a:pt x="78521" y="190469"/>
                  </a:lnTo>
                  <a:lnTo>
                    <a:pt x="46391" y="164486"/>
                  </a:lnTo>
                  <a:lnTo>
                    <a:pt x="36502" y="126067"/>
                  </a:lnTo>
                  <a:lnTo>
                    <a:pt x="36075" y="114238"/>
                  </a:lnTo>
                  <a:lnTo>
                    <a:pt x="36487" y="102437"/>
                  </a:lnTo>
                  <a:lnTo>
                    <a:pt x="46400" y="63999"/>
                  </a:lnTo>
                  <a:lnTo>
                    <a:pt x="78771" y="38151"/>
                  </a:lnTo>
                  <a:lnTo>
                    <a:pt x="98348" y="35788"/>
                  </a:lnTo>
                  <a:lnTo>
                    <a:pt x="171357" y="35788"/>
                  </a:lnTo>
                  <a:lnTo>
                    <a:pt x="162733" y="27235"/>
                  </a:lnTo>
                  <a:lnTo>
                    <a:pt x="152605" y="19898"/>
                  </a:lnTo>
                  <a:lnTo>
                    <a:pt x="141266" y="14154"/>
                  </a:lnTo>
                  <a:lnTo>
                    <a:pt x="128343" y="9949"/>
                  </a:lnTo>
                  <a:lnTo>
                    <a:pt x="114030" y="7426"/>
                  </a:lnTo>
                  <a:lnTo>
                    <a:pt x="98348" y="6585"/>
                  </a:lnTo>
                  <a:close/>
                </a:path>
                <a:path w="1263650" h="222250">
                  <a:moveTo>
                    <a:pt x="171357" y="35788"/>
                  </a:moveTo>
                  <a:lnTo>
                    <a:pt x="98348" y="35788"/>
                  </a:lnTo>
                  <a:lnTo>
                    <a:pt x="113290" y="37095"/>
                  </a:lnTo>
                  <a:lnTo>
                    <a:pt x="126340" y="41103"/>
                  </a:lnTo>
                  <a:lnTo>
                    <a:pt x="126194" y="41103"/>
                  </a:lnTo>
                  <a:lnTo>
                    <a:pt x="136625" y="47545"/>
                  </a:lnTo>
                  <a:lnTo>
                    <a:pt x="145038" y="56725"/>
                  </a:lnTo>
                  <a:lnTo>
                    <a:pt x="158841" y="96845"/>
                  </a:lnTo>
                  <a:lnTo>
                    <a:pt x="159762" y="114238"/>
                  </a:lnTo>
                  <a:lnTo>
                    <a:pt x="159365" y="125780"/>
                  </a:lnTo>
                  <a:lnTo>
                    <a:pt x="149652" y="164486"/>
                  </a:lnTo>
                  <a:lnTo>
                    <a:pt x="117674" y="190469"/>
                  </a:lnTo>
                  <a:lnTo>
                    <a:pt x="98062" y="192831"/>
                  </a:lnTo>
                  <a:lnTo>
                    <a:pt x="171086" y="192831"/>
                  </a:lnTo>
                  <a:lnTo>
                    <a:pt x="189682" y="158330"/>
                  </a:lnTo>
                  <a:lnTo>
                    <a:pt x="195838" y="114238"/>
                  </a:lnTo>
                  <a:lnTo>
                    <a:pt x="195158" y="98393"/>
                  </a:lnTo>
                  <a:lnTo>
                    <a:pt x="185012" y="57548"/>
                  </a:lnTo>
                  <a:lnTo>
                    <a:pt x="171606" y="36075"/>
                  </a:lnTo>
                  <a:lnTo>
                    <a:pt x="171501" y="35932"/>
                  </a:lnTo>
                  <a:lnTo>
                    <a:pt x="171357" y="35788"/>
                  </a:lnTo>
                  <a:close/>
                </a:path>
                <a:path w="1263650" h="222250">
                  <a:moveTo>
                    <a:pt x="242499" y="60698"/>
                  </a:moveTo>
                  <a:lnTo>
                    <a:pt x="206853" y="60698"/>
                  </a:lnTo>
                  <a:lnTo>
                    <a:pt x="267122" y="219172"/>
                  </a:lnTo>
                  <a:lnTo>
                    <a:pt x="303197" y="219172"/>
                  </a:lnTo>
                  <a:lnTo>
                    <a:pt x="314194" y="190254"/>
                  </a:lnTo>
                  <a:lnTo>
                    <a:pt x="284444" y="190254"/>
                  </a:lnTo>
                  <a:lnTo>
                    <a:pt x="283775" y="185578"/>
                  </a:lnTo>
                  <a:lnTo>
                    <a:pt x="282583" y="179804"/>
                  </a:lnTo>
                  <a:lnTo>
                    <a:pt x="279147" y="166061"/>
                  </a:lnTo>
                  <a:lnTo>
                    <a:pt x="277238" y="159667"/>
                  </a:lnTo>
                  <a:lnTo>
                    <a:pt x="275138" y="153749"/>
                  </a:lnTo>
                  <a:lnTo>
                    <a:pt x="242499" y="60698"/>
                  </a:lnTo>
                  <a:close/>
                </a:path>
                <a:path w="1263650" h="222250">
                  <a:moveTo>
                    <a:pt x="363466" y="60698"/>
                  </a:moveTo>
                  <a:lnTo>
                    <a:pt x="327964" y="60698"/>
                  </a:lnTo>
                  <a:lnTo>
                    <a:pt x="295324" y="153749"/>
                  </a:lnTo>
                  <a:lnTo>
                    <a:pt x="293290" y="159667"/>
                  </a:lnTo>
                  <a:lnTo>
                    <a:pt x="291363" y="165918"/>
                  </a:lnTo>
                  <a:lnTo>
                    <a:pt x="289454" y="172789"/>
                  </a:lnTo>
                  <a:lnTo>
                    <a:pt x="287545" y="179565"/>
                  </a:lnTo>
                  <a:lnTo>
                    <a:pt x="286257" y="185387"/>
                  </a:lnTo>
                  <a:lnTo>
                    <a:pt x="285589" y="190254"/>
                  </a:lnTo>
                  <a:lnTo>
                    <a:pt x="314194" y="190254"/>
                  </a:lnTo>
                  <a:lnTo>
                    <a:pt x="363466" y="60698"/>
                  </a:lnTo>
                  <a:close/>
                </a:path>
                <a:path w="1263650" h="222250">
                  <a:moveTo>
                    <a:pt x="444199" y="57691"/>
                  </a:moveTo>
                  <a:lnTo>
                    <a:pt x="406118" y="67426"/>
                  </a:lnTo>
                  <a:lnTo>
                    <a:pt x="376834" y="105577"/>
                  </a:lnTo>
                  <a:lnTo>
                    <a:pt x="371761" y="141009"/>
                  </a:lnTo>
                  <a:lnTo>
                    <a:pt x="372379" y="153848"/>
                  </a:lnTo>
                  <a:lnTo>
                    <a:pt x="387124" y="194281"/>
                  </a:lnTo>
                  <a:lnTo>
                    <a:pt x="418493" y="216962"/>
                  </a:lnTo>
                  <a:lnTo>
                    <a:pt x="450355" y="222036"/>
                  </a:lnTo>
                  <a:lnTo>
                    <a:pt x="458640" y="221875"/>
                  </a:lnTo>
                  <a:lnTo>
                    <a:pt x="465035" y="221472"/>
                  </a:lnTo>
                  <a:lnTo>
                    <a:pt x="465608" y="221472"/>
                  </a:lnTo>
                  <a:lnTo>
                    <a:pt x="504038" y="211299"/>
                  </a:lnTo>
                  <a:lnTo>
                    <a:pt x="504038" y="195551"/>
                  </a:lnTo>
                  <a:lnTo>
                    <a:pt x="451786" y="195551"/>
                  </a:lnTo>
                  <a:lnTo>
                    <a:pt x="442522" y="194835"/>
                  </a:lnTo>
                  <a:lnTo>
                    <a:pt x="441950" y="194835"/>
                  </a:lnTo>
                  <a:lnTo>
                    <a:pt x="432818" y="192438"/>
                  </a:lnTo>
                  <a:lnTo>
                    <a:pt x="407246" y="158456"/>
                  </a:lnTo>
                  <a:lnTo>
                    <a:pt x="406262" y="147594"/>
                  </a:lnTo>
                  <a:lnTo>
                    <a:pt x="512054" y="147594"/>
                  </a:lnTo>
                  <a:lnTo>
                    <a:pt x="511990" y="128196"/>
                  </a:lnTo>
                  <a:lnTo>
                    <a:pt x="511770" y="123543"/>
                  </a:lnTo>
                  <a:lnTo>
                    <a:pt x="406978" y="123543"/>
                  </a:lnTo>
                  <a:lnTo>
                    <a:pt x="408338" y="114194"/>
                  </a:lnTo>
                  <a:lnTo>
                    <a:pt x="436629" y="83674"/>
                  </a:lnTo>
                  <a:lnTo>
                    <a:pt x="444199" y="83030"/>
                  </a:lnTo>
                  <a:lnTo>
                    <a:pt x="498890" y="83030"/>
                  </a:lnTo>
                  <a:lnTo>
                    <a:pt x="493981" y="76982"/>
                  </a:lnTo>
                  <a:lnTo>
                    <a:pt x="454778" y="58300"/>
                  </a:lnTo>
                  <a:lnTo>
                    <a:pt x="455589" y="58300"/>
                  </a:lnTo>
                  <a:lnTo>
                    <a:pt x="444199" y="57691"/>
                  </a:lnTo>
                  <a:close/>
                </a:path>
                <a:path w="1263650" h="222250">
                  <a:moveTo>
                    <a:pt x="504038" y="183956"/>
                  </a:moveTo>
                  <a:lnTo>
                    <a:pt x="466173" y="194835"/>
                  </a:lnTo>
                  <a:lnTo>
                    <a:pt x="451786" y="195551"/>
                  </a:lnTo>
                  <a:lnTo>
                    <a:pt x="504038" y="195551"/>
                  </a:lnTo>
                  <a:lnTo>
                    <a:pt x="504038" y="183956"/>
                  </a:lnTo>
                  <a:close/>
                </a:path>
                <a:path w="1263650" h="222250">
                  <a:moveTo>
                    <a:pt x="498890" y="83030"/>
                  </a:moveTo>
                  <a:lnTo>
                    <a:pt x="452120" y="83030"/>
                  </a:lnTo>
                  <a:lnTo>
                    <a:pt x="458610" y="84748"/>
                  </a:lnTo>
                  <a:lnTo>
                    <a:pt x="463667" y="88184"/>
                  </a:lnTo>
                  <a:lnTo>
                    <a:pt x="468821" y="91620"/>
                  </a:lnTo>
                  <a:lnTo>
                    <a:pt x="472639" y="96391"/>
                  </a:lnTo>
                  <a:lnTo>
                    <a:pt x="475120" y="102499"/>
                  </a:lnTo>
                  <a:lnTo>
                    <a:pt x="477697" y="108607"/>
                  </a:lnTo>
                  <a:lnTo>
                    <a:pt x="479033" y="115622"/>
                  </a:lnTo>
                  <a:lnTo>
                    <a:pt x="479129" y="123543"/>
                  </a:lnTo>
                  <a:lnTo>
                    <a:pt x="511770" y="123543"/>
                  </a:lnTo>
                  <a:lnTo>
                    <a:pt x="499403" y="83674"/>
                  </a:lnTo>
                  <a:lnTo>
                    <a:pt x="498890" y="83030"/>
                  </a:lnTo>
                  <a:close/>
                </a:path>
                <a:path w="1263650" h="222250">
                  <a:moveTo>
                    <a:pt x="569882" y="60698"/>
                  </a:moveTo>
                  <a:lnTo>
                    <a:pt x="543541" y="60698"/>
                  </a:lnTo>
                  <a:lnTo>
                    <a:pt x="543541" y="219172"/>
                  </a:lnTo>
                  <a:lnTo>
                    <a:pt x="577326" y="219172"/>
                  </a:lnTo>
                  <a:lnTo>
                    <a:pt x="577326" y="128459"/>
                  </a:lnTo>
                  <a:lnTo>
                    <a:pt x="578519" y="121587"/>
                  </a:lnTo>
                  <a:lnTo>
                    <a:pt x="583291" y="109753"/>
                  </a:lnTo>
                  <a:lnTo>
                    <a:pt x="586584" y="104838"/>
                  </a:lnTo>
                  <a:lnTo>
                    <a:pt x="590783" y="100925"/>
                  </a:lnTo>
                  <a:lnTo>
                    <a:pt x="594982" y="96916"/>
                  </a:lnTo>
                  <a:lnTo>
                    <a:pt x="599801" y="93958"/>
                  </a:lnTo>
                  <a:lnTo>
                    <a:pt x="605242" y="92049"/>
                  </a:lnTo>
                  <a:lnTo>
                    <a:pt x="610682" y="90045"/>
                  </a:lnTo>
                  <a:lnTo>
                    <a:pt x="616408" y="89043"/>
                  </a:lnTo>
                  <a:lnTo>
                    <a:pt x="637767" y="89043"/>
                  </a:lnTo>
                  <a:lnTo>
                    <a:pt x="637810" y="88613"/>
                  </a:lnTo>
                  <a:lnTo>
                    <a:pt x="574463" y="88613"/>
                  </a:lnTo>
                  <a:lnTo>
                    <a:pt x="569882" y="60698"/>
                  </a:lnTo>
                  <a:close/>
                </a:path>
                <a:path w="1263650" h="222250">
                  <a:moveTo>
                    <a:pt x="675237" y="60698"/>
                  </a:moveTo>
                  <a:lnTo>
                    <a:pt x="640602" y="60698"/>
                  </a:lnTo>
                  <a:lnTo>
                    <a:pt x="640473" y="61986"/>
                  </a:lnTo>
                  <a:lnTo>
                    <a:pt x="640391" y="62802"/>
                  </a:lnTo>
                  <a:lnTo>
                    <a:pt x="699860" y="219172"/>
                  </a:lnTo>
                  <a:lnTo>
                    <a:pt x="735936" y="219172"/>
                  </a:lnTo>
                  <a:lnTo>
                    <a:pt x="746933" y="190254"/>
                  </a:lnTo>
                  <a:lnTo>
                    <a:pt x="717182" y="190254"/>
                  </a:lnTo>
                  <a:lnTo>
                    <a:pt x="716514" y="185578"/>
                  </a:lnTo>
                  <a:lnTo>
                    <a:pt x="715321" y="179804"/>
                  </a:lnTo>
                  <a:lnTo>
                    <a:pt x="711885" y="166061"/>
                  </a:lnTo>
                  <a:lnTo>
                    <a:pt x="709976" y="159667"/>
                  </a:lnTo>
                  <a:lnTo>
                    <a:pt x="707877" y="153749"/>
                  </a:lnTo>
                  <a:lnTo>
                    <a:pt x="675237" y="60698"/>
                  </a:lnTo>
                  <a:close/>
                </a:path>
                <a:path w="1263650" h="222250">
                  <a:moveTo>
                    <a:pt x="796205" y="60698"/>
                  </a:moveTo>
                  <a:lnTo>
                    <a:pt x="760701" y="60698"/>
                  </a:lnTo>
                  <a:lnTo>
                    <a:pt x="728062" y="153749"/>
                  </a:lnTo>
                  <a:lnTo>
                    <a:pt x="726029" y="159667"/>
                  </a:lnTo>
                  <a:lnTo>
                    <a:pt x="724101" y="165918"/>
                  </a:lnTo>
                  <a:lnTo>
                    <a:pt x="722192" y="172789"/>
                  </a:lnTo>
                  <a:lnTo>
                    <a:pt x="720284" y="179565"/>
                  </a:lnTo>
                  <a:lnTo>
                    <a:pt x="718996" y="185387"/>
                  </a:lnTo>
                  <a:lnTo>
                    <a:pt x="718328" y="190254"/>
                  </a:lnTo>
                  <a:lnTo>
                    <a:pt x="746933" y="190254"/>
                  </a:lnTo>
                  <a:lnTo>
                    <a:pt x="796205" y="60698"/>
                  </a:lnTo>
                  <a:close/>
                </a:path>
                <a:path w="1263650" h="222250">
                  <a:moveTo>
                    <a:pt x="637767" y="89043"/>
                  </a:moveTo>
                  <a:lnTo>
                    <a:pt x="624711" y="89043"/>
                  </a:lnTo>
                  <a:lnTo>
                    <a:pt x="627288" y="89186"/>
                  </a:lnTo>
                  <a:lnTo>
                    <a:pt x="633109" y="89759"/>
                  </a:lnTo>
                  <a:lnTo>
                    <a:pt x="635591" y="90188"/>
                  </a:lnTo>
                  <a:lnTo>
                    <a:pt x="637595" y="90761"/>
                  </a:lnTo>
                  <a:lnTo>
                    <a:pt x="637695" y="89759"/>
                  </a:lnTo>
                  <a:lnTo>
                    <a:pt x="637767" y="89043"/>
                  </a:lnTo>
                  <a:close/>
                </a:path>
                <a:path w="1263650" h="222250">
                  <a:moveTo>
                    <a:pt x="626524" y="57691"/>
                  </a:moveTo>
                  <a:lnTo>
                    <a:pt x="616599" y="57691"/>
                  </a:lnTo>
                  <a:lnTo>
                    <a:pt x="609918" y="59123"/>
                  </a:lnTo>
                  <a:lnTo>
                    <a:pt x="579187" y="82982"/>
                  </a:lnTo>
                  <a:lnTo>
                    <a:pt x="576038" y="88613"/>
                  </a:lnTo>
                  <a:lnTo>
                    <a:pt x="637810" y="88613"/>
                  </a:lnTo>
                  <a:lnTo>
                    <a:pt x="640391" y="62802"/>
                  </a:lnTo>
                  <a:lnTo>
                    <a:pt x="639591" y="60698"/>
                  </a:lnTo>
                  <a:lnTo>
                    <a:pt x="640602" y="60698"/>
                  </a:lnTo>
                  <a:lnTo>
                    <a:pt x="640745" y="59266"/>
                  </a:lnTo>
                  <a:lnTo>
                    <a:pt x="638454" y="58789"/>
                  </a:lnTo>
                  <a:lnTo>
                    <a:pt x="635734" y="58407"/>
                  </a:lnTo>
                  <a:lnTo>
                    <a:pt x="629435" y="57835"/>
                  </a:lnTo>
                  <a:lnTo>
                    <a:pt x="626524" y="57691"/>
                  </a:lnTo>
                  <a:close/>
                </a:path>
                <a:path w="1263650" h="222250">
                  <a:moveTo>
                    <a:pt x="640602" y="60698"/>
                  </a:moveTo>
                  <a:lnTo>
                    <a:pt x="639591" y="60698"/>
                  </a:lnTo>
                  <a:lnTo>
                    <a:pt x="640391" y="62802"/>
                  </a:lnTo>
                  <a:lnTo>
                    <a:pt x="640602" y="60698"/>
                  </a:lnTo>
                  <a:close/>
                </a:path>
                <a:path w="1263650" h="222250">
                  <a:moveTo>
                    <a:pt x="847446" y="60698"/>
                  </a:moveTo>
                  <a:lnTo>
                    <a:pt x="813804" y="60698"/>
                  </a:lnTo>
                  <a:lnTo>
                    <a:pt x="813804" y="219172"/>
                  </a:lnTo>
                  <a:lnTo>
                    <a:pt x="847446" y="219172"/>
                  </a:lnTo>
                  <a:lnTo>
                    <a:pt x="847446" y="60698"/>
                  </a:lnTo>
                  <a:close/>
                </a:path>
                <a:path w="1263650" h="222250">
                  <a:moveTo>
                    <a:pt x="835994" y="0"/>
                  </a:moveTo>
                  <a:lnTo>
                    <a:pt x="825496" y="0"/>
                  </a:lnTo>
                  <a:lnTo>
                    <a:pt x="820962" y="1383"/>
                  </a:lnTo>
                  <a:lnTo>
                    <a:pt x="817241" y="4151"/>
                  </a:lnTo>
                  <a:lnTo>
                    <a:pt x="813614" y="6919"/>
                  </a:lnTo>
                  <a:lnTo>
                    <a:pt x="811800" y="11690"/>
                  </a:lnTo>
                  <a:lnTo>
                    <a:pt x="811800" y="25147"/>
                  </a:lnTo>
                  <a:lnTo>
                    <a:pt x="813614" y="29919"/>
                  </a:lnTo>
                  <a:lnTo>
                    <a:pt x="817241" y="32782"/>
                  </a:lnTo>
                  <a:lnTo>
                    <a:pt x="820962" y="35550"/>
                  </a:lnTo>
                  <a:lnTo>
                    <a:pt x="825496" y="36934"/>
                  </a:lnTo>
                  <a:lnTo>
                    <a:pt x="835994" y="36934"/>
                  </a:lnTo>
                  <a:lnTo>
                    <a:pt x="840432" y="35550"/>
                  </a:lnTo>
                  <a:lnTo>
                    <a:pt x="847972" y="29919"/>
                  </a:lnTo>
                  <a:lnTo>
                    <a:pt x="849881" y="25147"/>
                  </a:lnTo>
                  <a:lnTo>
                    <a:pt x="849881" y="11690"/>
                  </a:lnTo>
                  <a:lnTo>
                    <a:pt x="847972" y="6919"/>
                  </a:lnTo>
                  <a:lnTo>
                    <a:pt x="844154" y="4151"/>
                  </a:lnTo>
                  <a:lnTo>
                    <a:pt x="840432" y="1383"/>
                  </a:lnTo>
                  <a:lnTo>
                    <a:pt x="835994" y="0"/>
                  </a:lnTo>
                  <a:close/>
                </a:path>
                <a:path w="1263650" h="222250">
                  <a:moveTo>
                    <a:pt x="952373" y="57691"/>
                  </a:moveTo>
                  <a:lnTo>
                    <a:pt x="914292" y="67426"/>
                  </a:lnTo>
                  <a:lnTo>
                    <a:pt x="885008" y="105577"/>
                  </a:lnTo>
                  <a:lnTo>
                    <a:pt x="879935" y="141009"/>
                  </a:lnTo>
                  <a:lnTo>
                    <a:pt x="880553" y="153848"/>
                  </a:lnTo>
                  <a:lnTo>
                    <a:pt x="895298" y="194281"/>
                  </a:lnTo>
                  <a:lnTo>
                    <a:pt x="926667" y="216962"/>
                  </a:lnTo>
                  <a:lnTo>
                    <a:pt x="958529" y="222036"/>
                  </a:lnTo>
                  <a:lnTo>
                    <a:pt x="966814" y="221875"/>
                  </a:lnTo>
                  <a:lnTo>
                    <a:pt x="973209" y="221472"/>
                  </a:lnTo>
                  <a:lnTo>
                    <a:pt x="973782" y="221472"/>
                  </a:lnTo>
                  <a:lnTo>
                    <a:pt x="1012212" y="211299"/>
                  </a:lnTo>
                  <a:lnTo>
                    <a:pt x="1012212" y="195551"/>
                  </a:lnTo>
                  <a:lnTo>
                    <a:pt x="959960" y="195551"/>
                  </a:lnTo>
                  <a:lnTo>
                    <a:pt x="950696" y="194835"/>
                  </a:lnTo>
                  <a:lnTo>
                    <a:pt x="950124" y="194835"/>
                  </a:lnTo>
                  <a:lnTo>
                    <a:pt x="940992" y="192438"/>
                  </a:lnTo>
                  <a:lnTo>
                    <a:pt x="915420" y="158456"/>
                  </a:lnTo>
                  <a:lnTo>
                    <a:pt x="914436" y="147594"/>
                  </a:lnTo>
                  <a:lnTo>
                    <a:pt x="1020228" y="147594"/>
                  </a:lnTo>
                  <a:lnTo>
                    <a:pt x="1020164" y="128196"/>
                  </a:lnTo>
                  <a:lnTo>
                    <a:pt x="1019944" y="123543"/>
                  </a:lnTo>
                  <a:lnTo>
                    <a:pt x="915152" y="123543"/>
                  </a:lnTo>
                  <a:lnTo>
                    <a:pt x="916512" y="114194"/>
                  </a:lnTo>
                  <a:lnTo>
                    <a:pt x="944803" y="83674"/>
                  </a:lnTo>
                  <a:lnTo>
                    <a:pt x="952373" y="83030"/>
                  </a:lnTo>
                  <a:lnTo>
                    <a:pt x="1007064" y="83030"/>
                  </a:lnTo>
                  <a:lnTo>
                    <a:pt x="1002155" y="76982"/>
                  </a:lnTo>
                  <a:lnTo>
                    <a:pt x="962953" y="58300"/>
                  </a:lnTo>
                  <a:lnTo>
                    <a:pt x="963763" y="58300"/>
                  </a:lnTo>
                  <a:lnTo>
                    <a:pt x="952373" y="57691"/>
                  </a:lnTo>
                  <a:close/>
                </a:path>
                <a:path w="1263650" h="222250">
                  <a:moveTo>
                    <a:pt x="1012212" y="183956"/>
                  </a:moveTo>
                  <a:lnTo>
                    <a:pt x="974347" y="194835"/>
                  </a:lnTo>
                  <a:lnTo>
                    <a:pt x="959960" y="195551"/>
                  </a:lnTo>
                  <a:lnTo>
                    <a:pt x="1012212" y="195551"/>
                  </a:lnTo>
                  <a:lnTo>
                    <a:pt x="1012212" y="183956"/>
                  </a:lnTo>
                  <a:close/>
                </a:path>
                <a:path w="1263650" h="222250">
                  <a:moveTo>
                    <a:pt x="1007064" y="83030"/>
                  </a:moveTo>
                  <a:lnTo>
                    <a:pt x="960294" y="83030"/>
                  </a:lnTo>
                  <a:lnTo>
                    <a:pt x="966784" y="84748"/>
                  </a:lnTo>
                  <a:lnTo>
                    <a:pt x="971841" y="88184"/>
                  </a:lnTo>
                  <a:lnTo>
                    <a:pt x="976995" y="91620"/>
                  </a:lnTo>
                  <a:lnTo>
                    <a:pt x="980813" y="96391"/>
                  </a:lnTo>
                  <a:lnTo>
                    <a:pt x="983294" y="102499"/>
                  </a:lnTo>
                  <a:lnTo>
                    <a:pt x="985871" y="108607"/>
                  </a:lnTo>
                  <a:lnTo>
                    <a:pt x="987207" y="115622"/>
                  </a:lnTo>
                  <a:lnTo>
                    <a:pt x="987303" y="123543"/>
                  </a:lnTo>
                  <a:lnTo>
                    <a:pt x="1019944" y="123543"/>
                  </a:lnTo>
                  <a:lnTo>
                    <a:pt x="1007577" y="83674"/>
                  </a:lnTo>
                  <a:lnTo>
                    <a:pt x="1007064" y="83030"/>
                  </a:lnTo>
                  <a:close/>
                </a:path>
                <a:path w="1263650" h="222250">
                  <a:moveTo>
                    <a:pt x="1064889" y="60555"/>
                  </a:moveTo>
                  <a:lnTo>
                    <a:pt x="1030817" y="60555"/>
                  </a:lnTo>
                  <a:lnTo>
                    <a:pt x="1075192" y="219028"/>
                  </a:lnTo>
                  <a:lnTo>
                    <a:pt x="1112123" y="219028"/>
                  </a:lnTo>
                  <a:lnTo>
                    <a:pt x="1120978" y="188250"/>
                  </a:lnTo>
                  <a:lnTo>
                    <a:pt x="1094951" y="188250"/>
                  </a:lnTo>
                  <a:lnTo>
                    <a:pt x="1094609" y="185673"/>
                  </a:lnTo>
                  <a:lnTo>
                    <a:pt x="1089677" y="158044"/>
                  </a:lnTo>
                  <a:lnTo>
                    <a:pt x="1088172" y="150648"/>
                  </a:lnTo>
                  <a:lnTo>
                    <a:pt x="1086857" y="144731"/>
                  </a:lnTo>
                  <a:lnTo>
                    <a:pt x="1085496" y="139291"/>
                  </a:lnTo>
                  <a:lnTo>
                    <a:pt x="1064889" y="60555"/>
                  </a:lnTo>
                  <a:close/>
                </a:path>
                <a:path w="1263650" h="222250">
                  <a:moveTo>
                    <a:pt x="1174315" y="90045"/>
                  </a:moveTo>
                  <a:lnTo>
                    <a:pt x="1147630" y="90045"/>
                  </a:lnTo>
                  <a:lnTo>
                    <a:pt x="1150059" y="100925"/>
                  </a:lnTo>
                  <a:lnTo>
                    <a:pt x="1151211" y="105601"/>
                  </a:lnTo>
                  <a:lnTo>
                    <a:pt x="1153787" y="116242"/>
                  </a:lnTo>
                  <a:lnTo>
                    <a:pt x="1156457" y="126979"/>
                  </a:lnTo>
                  <a:lnTo>
                    <a:pt x="1159127" y="137287"/>
                  </a:lnTo>
                  <a:lnTo>
                    <a:pt x="1161231" y="145303"/>
                  </a:lnTo>
                  <a:lnTo>
                    <a:pt x="1181273" y="219028"/>
                  </a:lnTo>
                  <a:lnTo>
                    <a:pt x="1218926" y="219028"/>
                  </a:lnTo>
                  <a:lnTo>
                    <a:pt x="1227599" y="188250"/>
                  </a:lnTo>
                  <a:lnTo>
                    <a:pt x="1227640" y="188107"/>
                  </a:lnTo>
                  <a:lnTo>
                    <a:pt x="1198162" y="188107"/>
                  </a:lnTo>
                  <a:lnTo>
                    <a:pt x="1197973" y="185673"/>
                  </a:lnTo>
                  <a:lnTo>
                    <a:pt x="1197880" y="184480"/>
                  </a:lnTo>
                  <a:lnTo>
                    <a:pt x="1197287" y="180472"/>
                  </a:lnTo>
                  <a:lnTo>
                    <a:pt x="1197216" y="179995"/>
                  </a:lnTo>
                  <a:lnTo>
                    <a:pt x="1196245" y="174937"/>
                  </a:lnTo>
                  <a:lnTo>
                    <a:pt x="1195267" y="169306"/>
                  </a:lnTo>
                  <a:lnTo>
                    <a:pt x="1194110" y="163484"/>
                  </a:lnTo>
                  <a:lnTo>
                    <a:pt x="1192864" y="158044"/>
                  </a:lnTo>
                  <a:lnTo>
                    <a:pt x="1191628" y="152509"/>
                  </a:lnTo>
                  <a:lnTo>
                    <a:pt x="1190477" y="147928"/>
                  </a:lnTo>
                  <a:lnTo>
                    <a:pt x="1189554" y="144731"/>
                  </a:lnTo>
                  <a:lnTo>
                    <a:pt x="1174315" y="90045"/>
                  </a:lnTo>
                  <a:close/>
                </a:path>
                <a:path w="1263650" h="222250">
                  <a:moveTo>
                    <a:pt x="1166100" y="60555"/>
                  </a:moveTo>
                  <a:lnTo>
                    <a:pt x="1129306" y="60555"/>
                  </a:lnTo>
                  <a:lnTo>
                    <a:pt x="1104971" y="144301"/>
                  </a:lnTo>
                  <a:lnTo>
                    <a:pt x="1104207" y="146687"/>
                  </a:lnTo>
                  <a:lnTo>
                    <a:pt x="1096480" y="185673"/>
                  </a:lnTo>
                  <a:lnTo>
                    <a:pt x="1096092" y="188250"/>
                  </a:lnTo>
                  <a:lnTo>
                    <a:pt x="1120978" y="188250"/>
                  </a:lnTo>
                  <a:lnTo>
                    <a:pt x="1133492" y="144731"/>
                  </a:lnTo>
                  <a:lnTo>
                    <a:pt x="1134217" y="142154"/>
                  </a:lnTo>
                  <a:lnTo>
                    <a:pt x="1135368" y="137668"/>
                  </a:lnTo>
                  <a:lnTo>
                    <a:pt x="1136604" y="132419"/>
                  </a:lnTo>
                  <a:lnTo>
                    <a:pt x="1137944" y="127170"/>
                  </a:lnTo>
                  <a:lnTo>
                    <a:pt x="1146488" y="90045"/>
                  </a:lnTo>
                  <a:lnTo>
                    <a:pt x="1174315" y="90045"/>
                  </a:lnTo>
                  <a:lnTo>
                    <a:pt x="1166100" y="60555"/>
                  </a:lnTo>
                  <a:close/>
                </a:path>
                <a:path w="1263650" h="222250">
                  <a:moveTo>
                    <a:pt x="1263584" y="60555"/>
                  </a:moveTo>
                  <a:lnTo>
                    <a:pt x="1230088" y="60555"/>
                  </a:lnTo>
                  <a:lnTo>
                    <a:pt x="1209042" y="139291"/>
                  </a:lnTo>
                  <a:lnTo>
                    <a:pt x="1200443" y="179995"/>
                  </a:lnTo>
                  <a:lnTo>
                    <a:pt x="1199314" y="188107"/>
                  </a:lnTo>
                  <a:lnTo>
                    <a:pt x="1227640" y="188107"/>
                  </a:lnTo>
                  <a:lnTo>
                    <a:pt x="1263584" y="60555"/>
                  </a:lnTo>
                  <a:close/>
                </a:path>
              </a:pathLst>
            </a:custGeom>
            <a:solidFill>
              <a:srgbClr val="FFFFFF"/>
            </a:solidFill>
          </p:spPr>
          <p:txBody>
            <a:bodyPr wrap="square" lIns="0" tIns="0" rIns="0" bIns="0" rtlCol="0"/>
            <a:lstStyle/>
            <a:p>
              <a:endParaRPr dirty="0"/>
            </a:p>
          </p:txBody>
        </p:sp>
      </p:grpSp>
      <p:pic>
        <p:nvPicPr>
          <p:cNvPr id="17" name="object 17"/>
          <p:cNvPicPr/>
          <p:nvPr/>
        </p:nvPicPr>
        <p:blipFill>
          <a:blip r:embed="rId3" cstate="print"/>
          <a:stretch>
            <a:fillRect/>
          </a:stretch>
        </p:blipFill>
        <p:spPr>
          <a:xfrm>
            <a:off x="2157002" y="10642859"/>
            <a:ext cx="4837549" cy="607311"/>
          </a:xfrm>
          <a:prstGeom prst="rect">
            <a:avLst/>
          </a:prstGeom>
        </p:spPr>
      </p:pic>
      <p:pic>
        <p:nvPicPr>
          <p:cNvPr id="18" name="object 18"/>
          <p:cNvPicPr/>
          <p:nvPr/>
        </p:nvPicPr>
        <p:blipFill>
          <a:blip r:embed="rId4" cstate="print"/>
          <a:stretch>
            <a:fillRect/>
          </a:stretch>
        </p:blipFill>
        <p:spPr>
          <a:xfrm>
            <a:off x="7078318" y="10642859"/>
            <a:ext cx="5633336" cy="607311"/>
          </a:xfrm>
          <a:prstGeom prst="rect">
            <a:avLst/>
          </a:prstGeom>
        </p:spPr>
      </p:pic>
      <p:grpSp>
        <p:nvGrpSpPr>
          <p:cNvPr id="19" name="object 19"/>
          <p:cNvGrpSpPr/>
          <p:nvPr/>
        </p:nvGrpSpPr>
        <p:grpSpPr>
          <a:xfrm>
            <a:off x="12795422" y="10642859"/>
            <a:ext cx="1874520" cy="607695"/>
            <a:chOff x="12795422" y="10642859"/>
            <a:chExt cx="1874520" cy="607695"/>
          </a:xfrm>
          <a:effectLst>
            <a:glow rad="228600">
              <a:schemeClr val="accent2">
                <a:satMod val="175000"/>
                <a:alpha val="40000"/>
              </a:schemeClr>
            </a:glow>
          </a:effectLst>
        </p:grpSpPr>
        <p:sp>
          <p:nvSpPr>
            <p:cNvPr id="20" name="object 20"/>
            <p:cNvSpPr/>
            <p:nvPr/>
          </p:nvSpPr>
          <p:spPr>
            <a:xfrm>
              <a:off x="12795422" y="10642859"/>
              <a:ext cx="1874520" cy="607695"/>
            </a:xfrm>
            <a:custGeom>
              <a:avLst/>
              <a:gdLst/>
              <a:ahLst/>
              <a:cxnLst/>
              <a:rect l="l" t="t" r="r" b="b"/>
              <a:pathLst>
                <a:path w="1874519" h="607695">
                  <a:moveTo>
                    <a:pt x="1832404"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32404" y="607311"/>
                  </a:lnTo>
                  <a:lnTo>
                    <a:pt x="1848707" y="604019"/>
                  </a:lnTo>
                  <a:lnTo>
                    <a:pt x="1862020" y="595043"/>
                  </a:lnTo>
                  <a:lnTo>
                    <a:pt x="1870996" y="581730"/>
                  </a:lnTo>
                  <a:lnTo>
                    <a:pt x="1874288" y="565427"/>
                  </a:lnTo>
                  <a:lnTo>
                    <a:pt x="1874288" y="41883"/>
                  </a:lnTo>
                  <a:lnTo>
                    <a:pt x="1870996" y="25580"/>
                  </a:lnTo>
                  <a:lnTo>
                    <a:pt x="1862020" y="12267"/>
                  </a:lnTo>
                  <a:lnTo>
                    <a:pt x="1848707" y="3291"/>
                  </a:lnTo>
                  <a:lnTo>
                    <a:pt x="1832404" y="0"/>
                  </a:lnTo>
                  <a:close/>
                </a:path>
              </a:pathLst>
            </a:custGeom>
            <a:solidFill>
              <a:srgbClr val="E23644"/>
            </a:solidFill>
          </p:spPr>
          <p:txBody>
            <a:bodyPr wrap="square" lIns="0" tIns="0" rIns="0" bIns="0" rtlCol="0"/>
            <a:lstStyle/>
            <a:p>
              <a:endParaRPr dirty="0"/>
            </a:p>
          </p:txBody>
        </p:sp>
        <p:sp>
          <p:nvSpPr>
            <p:cNvPr id="21" name="object 21"/>
            <p:cNvSpPr/>
            <p:nvPr/>
          </p:nvSpPr>
          <p:spPr>
            <a:xfrm>
              <a:off x="13113393" y="10838943"/>
              <a:ext cx="1236345" cy="226060"/>
            </a:xfrm>
            <a:custGeom>
              <a:avLst/>
              <a:gdLst/>
              <a:ahLst/>
              <a:cxnLst/>
              <a:rect l="l" t="t" r="r" b="b"/>
              <a:pathLst>
                <a:path w="1236344" h="226059">
                  <a:moveTo>
                    <a:pt x="0" y="182095"/>
                  </a:moveTo>
                  <a:lnTo>
                    <a:pt x="10641" y="218886"/>
                  </a:lnTo>
                  <a:lnTo>
                    <a:pt x="50772" y="225615"/>
                  </a:lnTo>
                  <a:lnTo>
                    <a:pt x="58407" y="225615"/>
                  </a:lnTo>
                  <a:lnTo>
                    <a:pt x="69303" y="225184"/>
                  </a:lnTo>
                  <a:lnTo>
                    <a:pt x="69601" y="225184"/>
                  </a:lnTo>
                  <a:lnTo>
                    <a:pt x="106794" y="214484"/>
                  </a:lnTo>
                  <a:lnTo>
                    <a:pt x="125484" y="196697"/>
                  </a:lnTo>
                  <a:lnTo>
                    <a:pt x="60555" y="196697"/>
                  </a:lnTo>
                  <a:lnTo>
                    <a:pt x="52431" y="196419"/>
                  </a:lnTo>
                  <a:lnTo>
                    <a:pt x="13809" y="187535"/>
                  </a:lnTo>
                  <a:lnTo>
                    <a:pt x="6558" y="184824"/>
                  </a:lnTo>
                  <a:lnTo>
                    <a:pt x="0" y="182095"/>
                  </a:lnTo>
                  <a:close/>
                </a:path>
                <a:path w="1236344" h="226059">
                  <a:moveTo>
                    <a:pt x="71435" y="10450"/>
                  </a:moveTo>
                  <a:lnTo>
                    <a:pt x="27772" y="20909"/>
                  </a:lnTo>
                  <a:lnTo>
                    <a:pt x="3104" y="58300"/>
                  </a:lnTo>
                  <a:lnTo>
                    <a:pt x="2576" y="66853"/>
                  </a:lnTo>
                  <a:lnTo>
                    <a:pt x="2576" y="75729"/>
                  </a:lnTo>
                  <a:lnTo>
                    <a:pt x="23191" y="111709"/>
                  </a:lnTo>
                  <a:lnTo>
                    <a:pt x="54685" y="128840"/>
                  </a:lnTo>
                  <a:lnTo>
                    <a:pt x="61950" y="131873"/>
                  </a:lnTo>
                  <a:lnTo>
                    <a:pt x="98396" y="156470"/>
                  </a:lnTo>
                  <a:lnTo>
                    <a:pt x="100066" y="161719"/>
                  </a:lnTo>
                  <a:lnTo>
                    <a:pt x="100066" y="173744"/>
                  </a:lnTo>
                  <a:lnTo>
                    <a:pt x="76688" y="195587"/>
                  </a:lnTo>
                  <a:lnTo>
                    <a:pt x="76550" y="195587"/>
                  </a:lnTo>
                  <a:lnTo>
                    <a:pt x="69430" y="196697"/>
                  </a:lnTo>
                  <a:lnTo>
                    <a:pt x="125484" y="196697"/>
                  </a:lnTo>
                  <a:lnTo>
                    <a:pt x="128793" y="190875"/>
                  </a:lnTo>
                  <a:lnTo>
                    <a:pt x="133994" y="165775"/>
                  </a:lnTo>
                  <a:lnTo>
                    <a:pt x="133592" y="157892"/>
                  </a:lnTo>
                  <a:lnTo>
                    <a:pt x="114668" y="123669"/>
                  </a:lnTo>
                  <a:lnTo>
                    <a:pt x="72419" y="101426"/>
                  </a:lnTo>
                  <a:lnTo>
                    <a:pt x="65923" y="98491"/>
                  </a:lnTo>
                  <a:lnTo>
                    <a:pt x="36504" y="72389"/>
                  </a:lnTo>
                  <a:lnTo>
                    <a:pt x="36504" y="60841"/>
                  </a:lnTo>
                  <a:lnTo>
                    <a:pt x="63179" y="39654"/>
                  </a:lnTo>
                  <a:lnTo>
                    <a:pt x="124674" y="39654"/>
                  </a:lnTo>
                  <a:lnTo>
                    <a:pt x="130988" y="23620"/>
                  </a:lnTo>
                  <a:lnTo>
                    <a:pt x="87397" y="11309"/>
                  </a:lnTo>
                  <a:lnTo>
                    <a:pt x="79541" y="10665"/>
                  </a:lnTo>
                  <a:lnTo>
                    <a:pt x="71435" y="10450"/>
                  </a:lnTo>
                  <a:close/>
                </a:path>
                <a:path w="1236344" h="226059">
                  <a:moveTo>
                    <a:pt x="124674" y="39654"/>
                  </a:moveTo>
                  <a:lnTo>
                    <a:pt x="78831" y="39654"/>
                  </a:lnTo>
                  <a:lnTo>
                    <a:pt x="87411" y="40751"/>
                  </a:lnTo>
                  <a:lnTo>
                    <a:pt x="87221" y="40751"/>
                  </a:lnTo>
                  <a:lnTo>
                    <a:pt x="120108" y="51249"/>
                  </a:lnTo>
                  <a:lnTo>
                    <a:pt x="124674" y="39654"/>
                  </a:lnTo>
                  <a:close/>
                </a:path>
                <a:path w="1236344" h="226059">
                  <a:moveTo>
                    <a:pt x="230473" y="61270"/>
                  </a:moveTo>
                  <a:lnTo>
                    <a:pt x="190246" y="70862"/>
                  </a:lnTo>
                  <a:lnTo>
                    <a:pt x="164193" y="98777"/>
                  </a:lnTo>
                  <a:lnTo>
                    <a:pt x="155173" y="143156"/>
                  </a:lnTo>
                  <a:lnTo>
                    <a:pt x="155469" y="151504"/>
                  </a:lnTo>
                  <a:lnTo>
                    <a:pt x="167162" y="192366"/>
                  </a:lnTo>
                  <a:lnTo>
                    <a:pt x="199552" y="220174"/>
                  </a:lnTo>
                  <a:lnTo>
                    <a:pt x="229471" y="225615"/>
                  </a:lnTo>
                  <a:lnTo>
                    <a:pt x="237980" y="225275"/>
                  </a:lnTo>
                  <a:lnTo>
                    <a:pt x="279397" y="209062"/>
                  </a:lnTo>
                  <a:lnTo>
                    <a:pt x="289506" y="198128"/>
                  </a:lnTo>
                  <a:lnTo>
                    <a:pt x="220691" y="198128"/>
                  </a:lnTo>
                  <a:lnTo>
                    <a:pt x="213056" y="195981"/>
                  </a:lnTo>
                  <a:lnTo>
                    <a:pt x="190855" y="159225"/>
                  </a:lnTo>
                  <a:lnTo>
                    <a:pt x="189817" y="143156"/>
                  </a:lnTo>
                  <a:lnTo>
                    <a:pt x="190416" y="130818"/>
                  </a:lnTo>
                  <a:lnTo>
                    <a:pt x="211827" y="92407"/>
                  </a:lnTo>
                  <a:lnTo>
                    <a:pt x="229902" y="88900"/>
                  </a:lnTo>
                  <a:lnTo>
                    <a:pt x="289121" y="88900"/>
                  </a:lnTo>
                  <a:lnTo>
                    <a:pt x="284050" y="82637"/>
                  </a:lnTo>
                  <a:lnTo>
                    <a:pt x="241103" y="61870"/>
                  </a:lnTo>
                  <a:lnTo>
                    <a:pt x="230473" y="61270"/>
                  </a:lnTo>
                  <a:close/>
                </a:path>
                <a:path w="1236344" h="226059">
                  <a:moveTo>
                    <a:pt x="289121" y="88900"/>
                  </a:moveTo>
                  <a:lnTo>
                    <a:pt x="239349" y="88900"/>
                  </a:lnTo>
                  <a:lnTo>
                    <a:pt x="247032" y="91047"/>
                  </a:lnTo>
                  <a:lnTo>
                    <a:pt x="252949" y="95342"/>
                  </a:lnTo>
                  <a:lnTo>
                    <a:pt x="269868" y="134826"/>
                  </a:lnTo>
                  <a:lnTo>
                    <a:pt x="270128" y="143156"/>
                  </a:lnTo>
                  <a:lnTo>
                    <a:pt x="269868" y="151504"/>
                  </a:lnTo>
                  <a:lnTo>
                    <a:pt x="252949" y="191686"/>
                  </a:lnTo>
                  <a:lnTo>
                    <a:pt x="239398" y="198128"/>
                  </a:lnTo>
                  <a:lnTo>
                    <a:pt x="289506" y="198128"/>
                  </a:lnTo>
                  <a:lnTo>
                    <a:pt x="303483" y="161802"/>
                  </a:lnTo>
                  <a:lnTo>
                    <a:pt x="304771" y="143156"/>
                  </a:lnTo>
                  <a:lnTo>
                    <a:pt x="304191" y="130818"/>
                  </a:lnTo>
                  <a:lnTo>
                    <a:pt x="304181" y="130612"/>
                  </a:lnTo>
                  <a:lnTo>
                    <a:pt x="302410" y="119034"/>
                  </a:lnTo>
                  <a:lnTo>
                    <a:pt x="299457" y="108423"/>
                  </a:lnTo>
                  <a:lnTo>
                    <a:pt x="295324" y="98777"/>
                  </a:lnTo>
                  <a:lnTo>
                    <a:pt x="290143" y="90161"/>
                  </a:lnTo>
                  <a:lnTo>
                    <a:pt x="289121" y="88900"/>
                  </a:lnTo>
                  <a:close/>
                </a:path>
                <a:path w="1236344" h="226059">
                  <a:moveTo>
                    <a:pt x="370759" y="0"/>
                  </a:moveTo>
                  <a:lnTo>
                    <a:pt x="336974" y="0"/>
                  </a:lnTo>
                  <a:lnTo>
                    <a:pt x="336974" y="222751"/>
                  </a:lnTo>
                  <a:lnTo>
                    <a:pt x="370759" y="222751"/>
                  </a:lnTo>
                  <a:lnTo>
                    <a:pt x="370759" y="0"/>
                  </a:lnTo>
                  <a:close/>
                </a:path>
                <a:path w="1236344" h="226059">
                  <a:moveTo>
                    <a:pt x="444906" y="64277"/>
                  </a:moveTo>
                  <a:lnTo>
                    <a:pt x="411121" y="64277"/>
                  </a:lnTo>
                  <a:lnTo>
                    <a:pt x="411224" y="170132"/>
                  </a:lnTo>
                  <a:lnTo>
                    <a:pt x="411542" y="177406"/>
                  </a:lnTo>
                  <a:lnTo>
                    <a:pt x="431244" y="216112"/>
                  </a:lnTo>
                  <a:lnTo>
                    <a:pt x="467812" y="225615"/>
                  </a:lnTo>
                  <a:lnTo>
                    <a:pt x="474778" y="225615"/>
                  </a:lnTo>
                  <a:lnTo>
                    <a:pt x="481411" y="224708"/>
                  </a:lnTo>
                  <a:lnTo>
                    <a:pt x="487710" y="222894"/>
                  </a:lnTo>
                  <a:lnTo>
                    <a:pt x="494009" y="221176"/>
                  </a:lnTo>
                  <a:lnTo>
                    <a:pt x="517630" y="201421"/>
                  </a:lnTo>
                  <a:lnTo>
                    <a:pt x="550556" y="201421"/>
                  </a:lnTo>
                  <a:lnTo>
                    <a:pt x="550556" y="198271"/>
                  </a:lnTo>
                  <a:lnTo>
                    <a:pt x="465235" y="198271"/>
                  </a:lnTo>
                  <a:lnTo>
                    <a:pt x="457409" y="195217"/>
                  </a:lnTo>
                  <a:lnTo>
                    <a:pt x="444906" y="161480"/>
                  </a:lnTo>
                  <a:lnTo>
                    <a:pt x="444906" y="64277"/>
                  </a:lnTo>
                  <a:close/>
                </a:path>
                <a:path w="1236344" h="226059">
                  <a:moveTo>
                    <a:pt x="550556" y="201421"/>
                  </a:moveTo>
                  <a:lnTo>
                    <a:pt x="519491" y="201421"/>
                  </a:lnTo>
                  <a:lnTo>
                    <a:pt x="523960" y="222232"/>
                  </a:lnTo>
                  <a:lnTo>
                    <a:pt x="524072" y="222751"/>
                  </a:lnTo>
                  <a:lnTo>
                    <a:pt x="550556" y="222751"/>
                  </a:lnTo>
                  <a:lnTo>
                    <a:pt x="550556" y="201421"/>
                  </a:lnTo>
                  <a:close/>
                </a:path>
                <a:path w="1236344" h="226059">
                  <a:moveTo>
                    <a:pt x="550556" y="64277"/>
                  </a:moveTo>
                  <a:lnTo>
                    <a:pt x="516771" y="64277"/>
                  </a:lnTo>
                  <a:lnTo>
                    <a:pt x="516771" y="143156"/>
                  </a:lnTo>
                  <a:lnTo>
                    <a:pt x="516530" y="151754"/>
                  </a:lnTo>
                  <a:lnTo>
                    <a:pt x="494152" y="196172"/>
                  </a:lnTo>
                  <a:lnTo>
                    <a:pt x="486040" y="198271"/>
                  </a:lnTo>
                  <a:lnTo>
                    <a:pt x="550556" y="198271"/>
                  </a:lnTo>
                  <a:lnTo>
                    <a:pt x="550556" y="64277"/>
                  </a:lnTo>
                  <a:close/>
                </a:path>
                <a:path w="1236344" h="226059">
                  <a:moveTo>
                    <a:pt x="629428" y="89902"/>
                  </a:moveTo>
                  <a:lnTo>
                    <a:pt x="595642" y="89902"/>
                  </a:lnTo>
                  <a:lnTo>
                    <a:pt x="595642" y="175080"/>
                  </a:lnTo>
                  <a:lnTo>
                    <a:pt x="595967" y="182667"/>
                  </a:lnTo>
                  <a:lnTo>
                    <a:pt x="596036" y="184287"/>
                  </a:lnTo>
                  <a:lnTo>
                    <a:pt x="618977" y="221176"/>
                  </a:lnTo>
                  <a:lnTo>
                    <a:pt x="634199" y="225615"/>
                  </a:lnTo>
                  <a:lnTo>
                    <a:pt x="649564" y="225615"/>
                  </a:lnTo>
                  <a:lnTo>
                    <a:pt x="655720" y="225042"/>
                  </a:lnTo>
                  <a:lnTo>
                    <a:pt x="667554" y="222751"/>
                  </a:lnTo>
                  <a:lnTo>
                    <a:pt x="672374" y="221368"/>
                  </a:lnTo>
                  <a:lnTo>
                    <a:pt x="676096" y="219745"/>
                  </a:lnTo>
                  <a:lnTo>
                    <a:pt x="676096" y="198415"/>
                  </a:lnTo>
                  <a:lnTo>
                    <a:pt x="644744" y="198415"/>
                  </a:lnTo>
                  <a:lnTo>
                    <a:pt x="639448" y="196458"/>
                  </a:lnTo>
                  <a:lnTo>
                    <a:pt x="631432" y="188632"/>
                  </a:lnTo>
                  <a:lnTo>
                    <a:pt x="629428" y="182667"/>
                  </a:lnTo>
                  <a:lnTo>
                    <a:pt x="629428" y="89902"/>
                  </a:lnTo>
                  <a:close/>
                </a:path>
                <a:path w="1236344" h="226059">
                  <a:moveTo>
                    <a:pt x="676096" y="194263"/>
                  </a:moveTo>
                  <a:lnTo>
                    <a:pt x="655720" y="198415"/>
                  </a:lnTo>
                  <a:lnTo>
                    <a:pt x="676096" y="198415"/>
                  </a:lnTo>
                  <a:lnTo>
                    <a:pt x="676096" y="194263"/>
                  </a:lnTo>
                  <a:close/>
                </a:path>
                <a:path w="1236344" h="226059">
                  <a:moveTo>
                    <a:pt x="629428" y="29060"/>
                  </a:moveTo>
                  <a:lnTo>
                    <a:pt x="608240" y="29060"/>
                  </a:lnTo>
                  <a:lnTo>
                    <a:pt x="597217" y="62988"/>
                  </a:lnTo>
                  <a:lnTo>
                    <a:pt x="574025" y="74870"/>
                  </a:lnTo>
                  <a:lnTo>
                    <a:pt x="574025" y="89902"/>
                  </a:lnTo>
                  <a:lnTo>
                    <a:pt x="674807" y="89902"/>
                  </a:lnTo>
                  <a:lnTo>
                    <a:pt x="674807" y="64277"/>
                  </a:lnTo>
                  <a:lnTo>
                    <a:pt x="629428" y="64277"/>
                  </a:lnTo>
                  <a:lnTo>
                    <a:pt x="629428" y="29060"/>
                  </a:lnTo>
                  <a:close/>
                </a:path>
                <a:path w="1236344" h="226059">
                  <a:moveTo>
                    <a:pt x="735499" y="64277"/>
                  </a:moveTo>
                  <a:lnTo>
                    <a:pt x="701857" y="64277"/>
                  </a:lnTo>
                  <a:lnTo>
                    <a:pt x="701857" y="222751"/>
                  </a:lnTo>
                  <a:lnTo>
                    <a:pt x="735499" y="222751"/>
                  </a:lnTo>
                  <a:lnTo>
                    <a:pt x="735499" y="64277"/>
                  </a:lnTo>
                  <a:close/>
                </a:path>
                <a:path w="1236344" h="226059">
                  <a:moveTo>
                    <a:pt x="724046" y="3578"/>
                  </a:moveTo>
                  <a:lnTo>
                    <a:pt x="713548" y="3578"/>
                  </a:lnTo>
                  <a:lnTo>
                    <a:pt x="709015" y="4962"/>
                  </a:lnTo>
                  <a:lnTo>
                    <a:pt x="705292" y="7730"/>
                  </a:lnTo>
                  <a:lnTo>
                    <a:pt x="701665" y="10498"/>
                  </a:lnTo>
                  <a:lnTo>
                    <a:pt x="699853" y="15269"/>
                  </a:lnTo>
                  <a:lnTo>
                    <a:pt x="699853" y="28726"/>
                  </a:lnTo>
                  <a:lnTo>
                    <a:pt x="701665" y="33498"/>
                  </a:lnTo>
                  <a:lnTo>
                    <a:pt x="705292" y="36361"/>
                  </a:lnTo>
                  <a:lnTo>
                    <a:pt x="709015" y="39129"/>
                  </a:lnTo>
                  <a:lnTo>
                    <a:pt x="713548" y="40513"/>
                  </a:lnTo>
                  <a:lnTo>
                    <a:pt x="724046" y="40513"/>
                  </a:lnTo>
                  <a:lnTo>
                    <a:pt x="728483" y="39129"/>
                  </a:lnTo>
                  <a:lnTo>
                    <a:pt x="736023" y="33498"/>
                  </a:lnTo>
                  <a:lnTo>
                    <a:pt x="737932" y="28726"/>
                  </a:lnTo>
                  <a:lnTo>
                    <a:pt x="737932" y="15269"/>
                  </a:lnTo>
                  <a:lnTo>
                    <a:pt x="736023" y="10498"/>
                  </a:lnTo>
                  <a:lnTo>
                    <a:pt x="732206" y="7730"/>
                  </a:lnTo>
                  <a:lnTo>
                    <a:pt x="728483" y="4962"/>
                  </a:lnTo>
                  <a:lnTo>
                    <a:pt x="724046" y="3578"/>
                  </a:lnTo>
                  <a:close/>
                </a:path>
                <a:path w="1236344" h="226059">
                  <a:moveTo>
                    <a:pt x="843287" y="61270"/>
                  </a:moveTo>
                  <a:lnTo>
                    <a:pt x="803060" y="70862"/>
                  </a:lnTo>
                  <a:lnTo>
                    <a:pt x="777005" y="98777"/>
                  </a:lnTo>
                  <a:lnTo>
                    <a:pt x="767987" y="143156"/>
                  </a:lnTo>
                  <a:lnTo>
                    <a:pt x="768282" y="151504"/>
                  </a:lnTo>
                  <a:lnTo>
                    <a:pt x="779976" y="192366"/>
                  </a:lnTo>
                  <a:lnTo>
                    <a:pt x="812365" y="220174"/>
                  </a:lnTo>
                  <a:lnTo>
                    <a:pt x="842285" y="225615"/>
                  </a:lnTo>
                  <a:lnTo>
                    <a:pt x="850794" y="225275"/>
                  </a:lnTo>
                  <a:lnTo>
                    <a:pt x="892211" y="209062"/>
                  </a:lnTo>
                  <a:lnTo>
                    <a:pt x="902320" y="198128"/>
                  </a:lnTo>
                  <a:lnTo>
                    <a:pt x="833505" y="198128"/>
                  </a:lnTo>
                  <a:lnTo>
                    <a:pt x="825870" y="195981"/>
                  </a:lnTo>
                  <a:lnTo>
                    <a:pt x="803669" y="159225"/>
                  </a:lnTo>
                  <a:lnTo>
                    <a:pt x="802631" y="143156"/>
                  </a:lnTo>
                  <a:lnTo>
                    <a:pt x="803230" y="130818"/>
                  </a:lnTo>
                  <a:lnTo>
                    <a:pt x="824641" y="92407"/>
                  </a:lnTo>
                  <a:lnTo>
                    <a:pt x="842714" y="88900"/>
                  </a:lnTo>
                  <a:lnTo>
                    <a:pt x="901935" y="88900"/>
                  </a:lnTo>
                  <a:lnTo>
                    <a:pt x="896863" y="82637"/>
                  </a:lnTo>
                  <a:lnTo>
                    <a:pt x="853916" y="61870"/>
                  </a:lnTo>
                  <a:lnTo>
                    <a:pt x="843287" y="61270"/>
                  </a:lnTo>
                  <a:close/>
                </a:path>
                <a:path w="1236344" h="226059">
                  <a:moveTo>
                    <a:pt x="901935" y="88900"/>
                  </a:moveTo>
                  <a:lnTo>
                    <a:pt x="852163" y="88900"/>
                  </a:lnTo>
                  <a:lnTo>
                    <a:pt x="859846" y="91047"/>
                  </a:lnTo>
                  <a:lnTo>
                    <a:pt x="865763" y="95342"/>
                  </a:lnTo>
                  <a:lnTo>
                    <a:pt x="871680" y="99541"/>
                  </a:lnTo>
                  <a:lnTo>
                    <a:pt x="876022" y="105697"/>
                  </a:lnTo>
                  <a:lnTo>
                    <a:pt x="878790" y="113809"/>
                  </a:lnTo>
                  <a:lnTo>
                    <a:pt x="880563" y="120000"/>
                  </a:lnTo>
                  <a:lnTo>
                    <a:pt x="880606" y="120153"/>
                  </a:lnTo>
                  <a:lnTo>
                    <a:pt x="881904" y="127158"/>
                  </a:lnTo>
                  <a:lnTo>
                    <a:pt x="882682" y="134826"/>
                  </a:lnTo>
                  <a:lnTo>
                    <a:pt x="882941" y="143156"/>
                  </a:lnTo>
                  <a:lnTo>
                    <a:pt x="882682" y="151504"/>
                  </a:lnTo>
                  <a:lnTo>
                    <a:pt x="865763" y="191686"/>
                  </a:lnTo>
                  <a:lnTo>
                    <a:pt x="852210" y="198128"/>
                  </a:lnTo>
                  <a:lnTo>
                    <a:pt x="902320" y="198128"/>
                  </a:lnTo>
                  <a:lnTo>
                    <a:pt x="916297" y="161802"/>
                  </a:lnTo>
                  <a:lnTo>
                    <a:pt x="917585" y="143156"/>
                  </a:lnTo>
                  <a:lnTo>
                    <a:pt x="917004" y="130818"/>
                  </a:lnTo>
                  <a:lnTo>
                    <a:pt x="916995" y="130612"/>
                  </a:lnTo>
                  <a:lnTo>
                    <a:pt x="915223" y="119034"/>
                  </a:lnTo>
                  <a:lnTo>
                    <a:pt x="912271" y="108423"/>
                  </a:lnTo>
                  <a:lnTo>
                    <a:pt x="908137" y="98777"/>
                  </a:lnTo>
                  <a:lnTo>
                    <a:pt x="902957" y="90161"/>
                  </a:lnTo>
                  <a:lnTo>
                    <a:pt x="901935" y="88900"/>
                  </a:lnTo>
                  <a:close/>
                </a:path>
                <a:path w="1236344" h="226059">
                  <a:moveTo>
                    <a:pt x="975986" y="64277"/>
                  </a:moveTo>
                  <a:lnTo>
                    <a:pt x="949787" y="64277"/>
                  </a:lnTo>
                  <a:lnTo>
                    <a:pt x="949787" y="222751"/>
                  </a:lnTo>
                  <a:lnTo>
                    <a:pt x="983429" y="222751"/>
                  </a:lnTo>
                  <a:lnTo>
                    <a:pt x="983429" y="144015"/>
                  </a:lnTo>
                  <a:lnTo>
                    <a:pt x="983984" y="131355"/>
                  </a:lnTo>
                  <a:lnTo>
                    <a:pt x="1004831" y="92300"/>
                  </a:lnTo>
                  <a:lnTo>
                    <a:pt x="1024373" y="88756"/>
                  </a:lnTo>
                  <a:lnTo>
                    <a:pt x="1083288" y="88756"/>
                  </a:lnTo>
                  <a:lnTo>
                    <a:pt x="1081878" y="85750"/>
                  </a:lnTo>
                  <a:lnTo>
                    <a:pt x="980709" y="85750"/>
                  </a:lnTo>
                  <a:lnTo>
                    <a:pt x="976088" y="64742"/>
                  </a:lnTo>
                  <a:lnTo>
                    <a:pt x="975986" y="64277"/>
                  </a:lnTo>
                  <a:close/>
                </a:path>
                <a:path w="1236344" h="226059">
                  <a:moveTo>
                    <a:pt x="1083288" y="88756"/>
                  </a:moveTo>
                  <a:lnTo>
                    <a:pt x="1034961" y="88756"/>
                  </a:lnTo>
                  <a:lnTo>
                    <a:pt x="1042793" y="91858"/>
                  </a:lnTo>
                  <a:lnTo>
                    <a:pt x="1047850" y="98062"/>
                  </a:lnTo>
                  <a:lnTo>
                    <a:pt x="1051170" y="103224"/>
                  </a:lnTo>
                  <a:lnTo>
                    <a:pt x="1053543" y="109550"/>
                  </a:lnTo>
                  <a:lnTo>
                    <a:pt x="1054967" y="117039"/>
                  </a:lnTo>
                  <a:lnTo>
                    <a:pt x="1055442" y="125691"/>
                  </a:lnTo>
                  <a:lnTo>
                    <a:pt x="1055442" y="222751"/>
                  </a:lnTo>
                  <a:lnTo>
                    <a:pt x="1089074" y="222751"/>
                  </a:lnTo>
                  <a:lnTo>
                    <a:pt x="1089074" y="119392"/>
                  </a:lnTo>
                  <a:lnTo>
                    <a:pt x="1088136" y="105193"/>
                  </a:lnTo>
                  <a:lnTo>
                    <a:pt x="1085319" y="93087"/>
                  </a:lnTo>
                  <a:lnTo>
                    <a:pt x="1083288" y="88756"/>
                  </a:lnTo>
                  <a:close/>
                </a:path>
                <a:path w="1236344" h="226059">
                  <a:moveTo>
                    <a:pt x="1032389" y="61270"/>
                  </a:moveTo>
                  <a:lnTo>
                    <a:pt x="1025517" y="61270"/>
                  </a:lnTo>
                  <a:lnTo>
                    <a:pt x="1018885" y="62177"/>
                  </a:lnTo>
                  <a:lnTo>
                    <a:pt x="982571" y="85750"/>
                  </a:lnTo>
                  <a:lnTo>
                    <a:pt x="1081878" y="85750"/>
                  </a:lnTo>
                  <a:lnTo>
                    <a:pt x="1045199" y="62177"/>
                  </a:lnTo>
                  <a:lnTo>
                    <a:pt x="1045597" y="62177"/>
                  </a:lnTo>
                  <a:lnTo>
                    <a:pt x="1032389" y="61270"/>
                  </a:lnTo>
                  <a:close/>
                </a:path>
                <a:path w="1236344" h="226059">
                  <a:moveTo>
                    <a:pt x="1119848" y="186962"/>
                  </a:moveTo>
                  <a:lnTo>
                    <a:pt x="1119848" y="216023"/>
                  </a:lnTo>
                  <a:lnTo>
                    <a:pt x="1126916" y="219267"/>
                  </a:lnTo>
                  <a:lnTo>
                    <a:pt x="1170957" y="225615"/>
                  </a:lnTo>
                  <a:lnTo>
                    <a:pt x="1181068" y="225275"/>
                  </a:lnTo>
                  <a:lnTo>
                    <a:pt x="1219309" y="213303"/>
                  </a:lnTo>
                  <a:lnTo>
                    <a:pt x="1230912" y="199989"/>
                  </a:lnTo>
                  <a:lnTo>
                    <a:pt x="1171962" y="199989"/>
                  </a:lnTo>
                  <a:lnTo>
                    <a:pt x="1165564" y="199748"/>
                  </a:lnTo>
                  <a:lnTo>
                    <a:pt x="1125673" y="189521"/>
                  </a:lnTo>
                  <a:lnTo>
                    <a:pt x="1119848" y="186962"/>
                  </a:lnTo>
                  <a:close/>
                </a:path>
                <a:path w="1236344" h="226059">
                  <a:moveTo>
                    <a:pt x="1180695" y="61270"/>
                  </a:moveTo>
                  <a:lnTo>
                    <a:pt x="1166433" y="62022"/>
                  </a:lnTo>
                  <a:lnTo>
                    <a:pt x="1167266" y="62022"/>
                  </a:lnTo>
                  <a:lnTo>
                    <a:pt x="1155889" y="64026"/>
                  </a:lnTo>
                  <a:lnTo>
                    <a:pt x="1124001" y="85714"/>
                  </a:lnTo>
                  <a:lnTo>
                    <a:pt x="1119848" y="104217"/>
                  </a:lnTo>
                  <a:lnTo>
                    <a:pt x="1119848" y="113093"/>
                  </a:lnTo>
                  <a:lnTo>
                    <a:pt x="1146196" y="143585"/>
                  </a:lnTo>
                  <a:lnTo>
                    <a:pt x="1173281" y="155575"/>
                  </a:lnTo>
                  <a:lnTo>
                    <a:pt x="1179545" y="158331"/>
                  </a:lnTo>
                  <a:lnTo>
                    <a:pt x="1184879" y="160872"/>
                  </a:lnTo>
                  <a:lnTo>
                    <a:pt x="1194621" y="166061"/>
                  </a:lnTo>
                  <a:lnTo>
                    <a:pt x="1198254" y="168876"/>
                  </a:lnTo>
                  <a:lnTo>
                    <a:pt x="1200160" y="171644"/>
                  </a:lnTo>
                  <a:lnTo>
                    <a:pt x="1202160" y="174316"/>
                  </a:lnTo>
                  <a:lnTo>
                    <a:pt x="1203165" y="177370"/>
                  </a:lnTo>
                  <a:lnTo>
                    <a:pt x="1203165" y="186628"/>
                  </a:lnTo>
                  <a:lnTo>
                    <a:pt x="1200736" y="191304"/>
                  </a:lnTo>
                  <a:lnTo>
                    <a:pt x="1195867" y="194836"/>
                  </a:lnTo>
                  <a:lnTo>
                    <a:pt x="1190998" y="198271"/>
                  </a:lnTo>
                  <a:lnTo>
                    <a:pt x="1183030" y="199989"/>
                  </a:lnTo>
                  <a:lnTo>
                    <a:pt x="1230912" y="199989"/>
                  </a:lnTo>
                  <a:lnTo>
                    <a:pt x="1236232" y="177514"/>
                  </a:lnTo>
                  <a:lnTo>
                    <a:pt x="1236232" y="168447"/>
                  </a:lnTo>
                  <a:lnTo>
                    <a:pt x="1209225" y="137895"/>
                  </a:lnTo>
                  <a:lnTo>
                    <a:pt x="1180496" y="125595"/>
                  </a:lnTo>
                  <a:lnTo>
                    <a:pt x="1172957" y="122398"/>
                  </a:lnTo>
                  <a:lnTo>
                    <a:pt x="1162172" y="117245"/>
                  </a:lnTo>
                  <a:lnTo>
                    <a:pt x="1158402" y="114668"/>
                  </a:lnTo>
                  <a:lnTo>
                    <a:pt x="1154015" y="109514"/>
                  </a:lnTo>
                  <a:lnTo>
                    <a:pt x="1152915" y="106365"/>
                  </a:lnTo>
                  <a:lnTo>
                    <a:pt x="1152915" y="97680"/>
                  </a:lnTo>
                  <a:lnTo>
                    <a:pt x="1155167" y="93862"/>
                  </a:lnTo>
                  <a:lnTo>
                    <a:pt x="1159648" y="91190"/>
                  </a:lnTo>
                  <a:lnTo>
                    <a:pt x="1164224" y="88518"/>
                  </a:lnTo>
                  <a:lnTo>
                    <a:pt x="1170862" y="87182"/>
                  </a:lnTo>
                  <a:lnTo>
                    <a:pt x="1227616" y="87182"/>
                  </a:lnTo>
                  <a:lnTo>
                    <a:pt x="1233656" y="72723"/>
                  </a:lnTo>
                  <a:lnTo>
                    <a:pt x="1194862" y="62022"/>
                  </a:lnTo>
                  <a:lnTo>
                    <a:pt x="1187884" y="61458"/>
                  </a:lnTo>
                  <a:lnTo>
                    <a:pt x="1180695" y="61270"/>
                  </a:lnTo>
                  <a:close/>
                </a:path>
                <a:path w="1236344" h="226059">
                  <a:moveTo>
                    <a:pt x="1227616" y="87182"/>
                  </a:moveTo>
                  <a:lnTo>
                    <a:pt x="1186988" y="87182"/>
                  </a:lnTo>
                  <a:lnTo>
                    <a:pt x="1194296" y="88232"/>
                  </a:lnTo>
                  <a:lnTo>
                    <a:pt x="1201448" y="90331"/>
                  </a:lnTo>
                  <a:lnTo>
                    <a:pt x="1208704" y="92335"/>
                  </a:lnTo>
                  <a:lnTo>
                    <a:pt x="1215908" y="94912"/>
                  </a:lnTo>
                  <a:lnTo>
                    <a:pt x="1223070" y="98062"/>
                  </a:lnTo>
                  <a:lnTo>
                    <a:pt x="1227616" y="87182"/>
                  </a:lnTo>
                  <a:close/>
                </a:path>
              </a:pathLst>
            </a:custGeom>
            <a:solidFill>
              <a:srgbClr val="FFFFFF"/>
            </a:solidFill>
          </p:spPr>
          <p:txBody>
            <a:bodyPr wrap="square" lIns="0" tIns="0" rIns="0" bIns="0" rtlCol="0"/>
            <a:lstStyle/>
            <a:p>
              <a:endParaRPr dirty="0"/>
            </a:p>
          </p:txBody>
        </p:sp>
      </p:grpSp>
      <p:pic>
        <p:nvPicPr>
          <p:cNvPr id="22" name="object 22"/>
          <p:cNvPicPr/>
          <p:nvPr/>
        </p:nvPicPr>
        <p:blipFill>
          <a:blip r:embed="rId5" cstate="print"/>
          <a:stretch>
            <a:fillRect/>
          </a:stretch>
        </p:blipFill>
        <p:spPr>
          <a:xfrm>
            <a:off x="14753477" y="10642859"/>
            <a:ext cx="2691017" cy="607311"/>
          </a:xfrm>
          <a:prstGeom prst="rect">
            <a:avLst/>
          </a:prstGeom>
        </p:spPr>
      </p:pic>
      <p:pic>
        <p:nvPicPr>
          <p:cNvPr id="23" name="object 23"/>
          <p:cNvPicPr/>
          <p:nvPr/>
        </p:nvPicPr>
        <p:blipFill>
          <a:blip r:embed="rId6" cstate="print"/>
          <a:stretch>
            <a:fillRect/>
          </a:stretch>
        </p:blipFill>
        <p:spPr>
          <a:xfrm>
            <a:off x="17528261" y="10642859"/>
            <a:ext cx="2261711" cy="607311"/>
          </a:xfrm>
          <a:prstGeom prst="rect">
            <a:avLst/>
          </a:prstGeom>
        </p:spPr>
      </p:pic>
      <p:sp>
        <p:nvSpPr>
          <p:cNvPr id="26" name="object 26"/>
          <p:cNvSpPr/>
          <p:nvPr/>
        </p:nvSpPr>
        <p:spPr>
          <a:xfrm>
            <a:off x="241614" y="1131041"/>
            <a:ext cx="6208536" cy="9317309"/>
          </a:xfrm>
          <a:custGeom>
            <a:avLst/>
            <a:gdLst/>
            <a:ahLst/>
            <a:cxnLst/>
            <a:rect l="l" t="t" r="r" b="b"/>
            <a:pathLst>
              <a:path w="5790565" h="6617970">
                <a:moveTo>
                  <a:pt x="5790399" y="0"/>
                </a:moveTo>
                <a:lnTo>
                  <a:pt x="0" y="0"/>
                </a:lnTo>
                <a:lnTo>
                  <a:pt x="0" y="6617599"/>
                </a:lnTo>
                <a:lnTo>
                  <a:pt x="5790399" y="6617599"/>
                </a:lnTo>
                <a:lnTo>
                  <a:pt x="5790399" y="0"/>
                </a:lnTo>
                <a:close/>
              </a:path>
            </a:pathLst>
          </a:custGeom>
          <a:solidFill>
            <a:srgbClr val="FFEBEB"/>
          </a:solidFill>
          <a:ln w="38100">
            <a:solidFill>
              <a:srgbClr val="C00000"/>
            </a:solidFill>
          </a:ln>
        </p:spPr>
        <p:txBody>
          <a:bodyPr wrap="square" lIns="0" tIns="0" rIns="0" bIns="0" rtlCol="0"/>
          <a:lstStyle/>
          <a:p>
            <a:endParaRPr dirty="0"/>
          </a:p>
        </p:txBody>
      </p:sp>
      <p:sp>
        <p:nvSpPr>
          <p:cNvPr id="49" name="object 26">
            <a:extLst>
              <a:ext uri="{FF2B5EF4-FFF2-40B4-BE49-F238E27FC236}">
                <a16:creationId xmlns:a16="http://schemas.microsoft.com/office/drawing/2014/main" id="{4F640948-6CF3-4DF4-B0C5-2A6BE8F8525E}"/>
              </a:ext>
            </a:extLst>
          </p:cNvPr>
          <p:cNvSpPr/>
          <p:nvPr/>
        </p:nvSpPr>
        <p:spPr>
          <a:xfrm>
            <a:off x="13653951" y="1131042"/>
            <a:ext cx="6156179" cy="9317309"/>
          </a:xfrm>
          <a:custGeom>
            <a:avLst/>
            <a:gdLst/>
            <a:ahLst/>
            <a:cxnLst/>
            <a:rect l="l" t="t" r="r" b="b"/>
            <a:pathLst>
              <a:path w="5790565" h="6617970">
                <a:moveTo>
                  <a:pt x="5790399" y="0"/>
                </a:moveTo>
                <a:lnTo>
                  <a:pt x="0" y="0"/>
                </a:lnTo>
                <a:lnTo>
                  <a:pt x="0" y="6617599"/>
                </a:lnTo>
                <a:lnTo>
                  <a:pt x="5790399" y="6617599"/>
                </a:lnTo>
                <a:lnTo>
                  <a:pt x="5790399" y="0"/>
                </a:lnTo>
                <a:close/>
              </a:path>
            </a:pathLst>
          </a:custGeom>
          <a:solidFill>
            <a:srgbClr val="FFEBEB"/>
          </a:solidFill>
          <a:ln w="38100">
            <a:solidFill>
              <a:srgbClr val="C00000"/>
            </a:solidFill>
          </a:ln>
        </p:spPr>
        <p:txBody>
          <a:bodyPr wrap="square" lIns="0" tIns="0" rIns="0" bIns="0" rtlCol="0"/>
          <a:lstStyle/>
          <a:p>
            <a:endParaRPr dirty="0"/>
          </a:p>
        </p:txBody>
      </p:sp>
      <p:sp>
        <p:nvSpPr>
          <p:cNvPr id="51" name="TextBox 50">
            <a:extLst>
              <a:ext uri="{FF2B5EF4-FFF2-40B4-BE49-F238E27FC236}">
                <a16:creationId xmlns:a16="http://schemas.microsoft.com/office/drawing/2014/main" id="{13538FCF-BF13-4B35-A8C2-A286F097E627}"/>
              </a:ext>
            </a:extLst>
          </p:cNvPr>
          <p:cNvSpPr txBox="1"/>
          <p:nvPr/>
        </p:nvSpPr>
        <p:spPr>
          <a:xfrm>
            <a:off x="324831" y="4037806"/>
            <a:ext cx="5960707" cy="6247864"/>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latin typeface="+mn-lt"/>
              </a:rPr>
              <a:t>Like the </a:t>
            </a:r>
            <a:r>
              <a:rPr lang="en-US" sz="2000" b="1" dirty="0">
                <a:latin typeface="+mn-lt"/>
              </a:rPr>
              <a:t>zomato rewards system</a:t>
            </a:r>
            <a:r>
              <a:rPr lang="en-US" sz="2000" dirty="0">
                <a:latin typeface="+mn-lt"/>
              </a:rPr>
              <a:t> but will be exclusively for the orders being placed for the street food offerings.</a:t>
            </a:r>
          </a:p>
          <a:p>
            <a:pPr marL="285750" indent="-285750" algn="just">
              <a:buFont typeface="Arial" panose="020B0604020202020204" pitchFamily="34" charset="0"/>
              <a:buChar char="•"/>
            </a:pPr>
            <a:r>
              <a:rPr lang="en-US" sz="2000" dirty="0">
                <a:latin typeface="+mn-lt"/>
              </a:rPr>
              <a:t>The street credit will be separately stored based on the amount, the frequency and the total price of the can be redeemed from the </a:t>
            </a:r>
            <a:r>
              <a:rPr lang="en-US" sz="2000" b="1" dirty="0">
                <a:latin typeface="+mn-lt"/>
              </a:rPr>
              <a:t>street wallet </a:t>
            </a:r>
            <a:r>
              <a:rPr lang="en-US" sz="2000" dirty="0">
                <a:latin typeface="+mn-lt"/>
              </a:rPr>
              <a:t>to avail discounts on the street food items and combos exclusively or the brands that zomato has collaborated with.</a:t>
            </a:r>
          </a:p>
          <a:p>
            <a:pPr marL="285750" indent="-285750" algn="just">
              <a:buFont typeface="Arial" panose="020B0604020202020204" pitchFamily="34" charset="0"/>
              <a:buChar char="•"/>
            </a:pPr>
            <a:r>
              <a:rPr lang="en-US" sz="2000" dirty="0">
                <a:latin typeface="+mn-lt"/>
              </a:rPr>
              <a:t>The </a:t>
            </a:r>
            <a:r>
              <a:rPr lang="en-US" sz="2000" b="1" dirty="0">
                <a:latin typeface="+mn-lt"/>
              </a:rPr>
              <a:t>street credits will hold more credit to currency ratio </a:t>
            </a:r>
            <a:r>
              <a:rPr lang="en-US" sz="2000" dirty="0">
                <a:latin typeface="+mn-lt"/>
              </a:rPr>
              <a:t>initially compared with the initial reward system of zomato in order to increase the users of this feature.</a:t>
            </a:r>
          </a:p>
          <a:p>
            <a:pPr marL="285750" indent="-285750" algn="just">
              <a:buFont typeface="Arial" panose="020B0604020202020204" pitchFamily="34" charset="0"/>
              <a:buChar char="•"/>
            </a:pPr>
            <a:r>
              <a:rPr lang="en-US" sz="2000" dirty="0">
                <a:latin typeface="+mn-lt"/>
              </a:rPr>
              <a:t>The current coins to currency ratio for Zomato is </a:t>
            </a:r>
            <a:r>
              <a:rPr lang="en-US" sz="2000" b="1" dirty="0">
                <a:latin typeface="+mn-lt"/>
              </a:rPr>
              <a:t>0.9INR, </a:t>
            </a:r>
            <a:r>
              <a:rPr lang="en-US" sz="2000" dirty="0">
                <a:latin typeface="+mn-lt"/>
              </a:rPr>
              <a:t>but for the street credit points the initial credit ratio will be </a:t>
            </a:r>
            <a:r>
              <a:rPr lang="en-US" sz="2000" b="1" dirty="0">
                <a:latin typeface="+mn-lt"/>
              </a:rPr>
              <a:t>1 INR</a:t>
            </a:r>
            <a:r>
              <a:rPr lang="en-US" sz="2000" dirty="0">
                <a:latin typeface="+mn-lt"/>
              </a:rPr>
              <a:t>. </a:t>
            </a:r>
          </a:p>
          <a:p>
            <a:pPr marL="285750" indent="-285750" algn="just">
              <a:buFont typeface="Arial" panose="020B0604020202020204" pitchFamily="34" charset="0"/>
              <a:buChar char="•"/>
            </a:pPr>
            <a:r>
              <a:rPr lang="en-US" sz="2000" dirty="0">
                <a:latin typeface="+mn-lt"/>
              </a:rPr>
              <a:t>This system of higher credit to currency ratio will be revoked once the UAT for the feature is completed and the ratio for  both the credit systems would be made equal.</a:t>
            </a:r>
          </a:p>
        </p:txBody>
      </p:sp>
      <p:sp>
        <p:nvSpPr>
          <p:cNvPr id="52" name="TextBox 51">
            <a:extLst>
              <a:ext uri="{FF2B5EF4-FFF2-40B4-BE49-F238E27FC236}">
                <a16:creationId xmlns:a16="http://schemas.microsoft.com/office/drawing/2014/main" id="{3E86BDB7-E7EE-4485-B148-2CC87E74F030}"/>
              </a:ext>
            </a:extLst>
          </p:cNvPr>
          <p:cNvSpPr txBox="1"/>
          <p:nvPr/>
        </p:nvSpPr>
        <p:spPr>
          <a:xfrm>
            <a:off x="7023246" y="4099516"/>
            <a:ext cx="5948886" cy="6247864"/>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latin typeface="+mn-lt"/>
              </a:rPr>
              <a:t>Hygiene is the question while trying out street food and always a cause of  worry for the customers. The indigenous solution to this problem is to provide sanitation kits to the vendors at a </a:t>
            </a:r>
            <a:r>
              <a:rPr lang="en-US" sz="2000" b="1" dirty="0">
                <a:latin typeface="+mn-lt"/>
              </a:rPr>
              <a:t>regular interval of time.</a:t>
            </a:r>
          </a:p>
          <a:p>
            <a:pPr marL="285750" indent="-285750" algn="just">
              <a:buFont typeface="Arial" panose="020B0604020202020204" pitchFamily="34" charset="0"/>
              <a:buChar char="•"/>
            </a:pPr>
            <a:r>
              <a:rPr lang="en-US" sz="2000" dirty="0">
                <a:latin typeface="+mn-lt"/>
              </a:rPr>
              <a:t>The sanitation kit would contain Items like </a:t>
            </a:r>
            <a:r>
              <a:rPr lang="en-US" sz="2000" b="1" dirty="0">
                <a:latin typeface="+mn-lt"/>
              </a:rPr>
              <a:t>hairnets, gloves, cleaning clothes, sanitizer, mask, visor </a:t>
            </a:r>
            <a:r>
              <a:rPr lang="en-US" sz="2000" dirty="0" err="1">
                <a:latin typeface="+mn-lt"/>
              </a:rPr>
              <a:t>etc</a:t>
            </a:r>
            <a:r>
              <a:rPr lang="en-US" sz="2000" dirty="0">
                <a:latin typeface="+mn-lt"/>
              </a:rPr>
              <a:t>…. to meet the requirements of todays hygiene standards.</a:t>
            </a:r>
          </a:p>
          <a:p>
            <a:pPr marL="285750" indent="-285750" algn="just">
              <a:buFont typeface="Arial" panose="020B0604020202020204" pitchFamily="34" charset="0"/>
              <a:buChar char="•"/>
            </a:pPr>
            <a:r>
              <a:rPr lang="en-US" sz="2000" dirty="0">
                <a:latin typeface="+mn-lt"/>
              </a:rPr>
              <a:t>The Kits would be distributed on a paid service basis where half the cost of the kits would be taken in from the higher platform fee (2 INR) per order. The other half is a subscription system taken up by the vendors. In return of the subscription of the kit the platform on the application would reflect assured safety from zomato causing </a:t>
            </a:r>
            <a:r>
              <a:rPr lang="en-US" sz="2000" b="1" dirty="0">
                <a:latin typeface="+mn-lt"/>
              </a:rPr>
              <a:t>a higher chance to place an order from that particular stall.</a:t>
            </a:r>
          </a:p>
          <a:p>
            <a:pPr marL="285750" indent="-285750" algn="just">
              <a:buFont typeface="Arial" panose="020B0604020202020204" pitchFamily="34" charset="0"/>
              <a:buChar char="•"/>
            </a:pPr>
            <a:r>
              <a:rPr lang="en-US" sz="2000" dirty="0">
                <a:latin typeface="+mn-lt"/>
              </a:rPr>
              <a:t>For the initial 6 months after the onboarding the kits will be free after which they will be </a:t>
            </a:r>
            <a:r>
              <a:rPr lang="en-US" sz="2000" b="1" dirty="0">
                <a:latin typeface="+mn-lt"/>
              </a:rPr>
              <a:t>monthly subscription  </a:t>
            </a:r>
            <a:r>
              <a:rPr lang="en-US" b="1" dirty="0"/>
              <a:t>.</a:t>
            </a:r>
          </a:p>
        </p:txBody>
      </p:sp>
      <p:sp>
        <p:nvSpPr>
          <p:cNvPr id="53" name="TextBox 52">
            <a:extLst>
              <a:ext uri="{FF2B5EF4-FFF2-40B4-BE49-F238E27FC236}">
                <a16:creationId xmlns:a16="http://schemas.microsoft.com/office/drawing/2014/main" id="{1F1AFAB3-B03C-46CF-9F6C-36DCFEF2E39B}"/>
              </a:ext>
            </a:extLst>
          </p:cNvPr>
          <p:cNvSpPr txBox="1"/>
          <p:nvPr/>
        </p:nvSpPr>
        <p:spPr>
          <a:xfrm>
            <a:off x="13829543" y="4152447"/>
            <a:ext cx="5764674" cy="5016758"/>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latin typeface="+mn-lt"/>
              </a:rPr>
              <a:t>Corporate social responsibility is a mandatory activity and this solution proposes the use of the CSR fund(collected form the different profitable arenas) to be spent on the upliftment of the families of the vendors and for the transformation of the streets.</a:t>
            </a:r>
          </a:p>
          <a:p>
            <a:pPr marL="285750" indent="-285750" algn="just">
              <a:buFont typeface="Arial" panose="020B0604020202020204" pitchFamily="34" charset="0"/>
              <a:buChar char="•"/>
            </a:pPr>
            <a:r>
              <a:rPr lang="en-US" sz="2000" dirty="0">
                <a:latin typeface="+mn-lt"/>
              </a:rPr>
              <a:t>The CSR fund to be spent can be utilized for the education, health and the sanitation of these vendors. The fund can also be spent on </a:t>
            </a:r>
            <a:r>
              <a:rPr lang="en-US" sz="2000" b="1" dirty="0">
                <a:latin typeface="+mn-lt"/>
              </a:rPr>
              <a:t>educational drives to educate the families about public and personal health and hygiene.</a:t>
            </a:r>
          </a:p>
          <a:p>
            <a:pPr marL="285750" indent="-285750" algn="just">
              <a:buFont typeface="Arial" panose="020B0604020202020204" pitchFamily="34" charset="0"/>
              <a:buChar char="•"/>
            </a:pPr>
            <a:r>
              <a:rPr lang="en-US" sz="2000" dirty="0">
                <a:latin typeface="+mn-lt"/>
              </a:rPr>
              <a:t>Cleaning drives in these localities and streets will also achieve higher rewards for the vendors. Transforming the streets can have a </a:t>
            </a:r>
            <a:r>
              <a:rPr lang="en-US" sz="2000" b="1" dirty="0">
                <a:latin typeface="+mn-lt"/>
              </a:rPr>
              <a:t>positive effect on the business aligning with the swatch Bharat </a:t>
            </a:r>
            <a:r>
              <a:rPr lang="en-US" sz="2000" b="1" dirty="0" err="1">
                <a:latin typeface="+mn-lt"/>
              </a:rPr>
              <a:t>abhiyaan</a:t>
            </a:r>
            <a:r>
              <a:rPr lang="en-US" sz="2000" b="1" dirty="0">
                <a:latin typeface="+mn-lt"/>
              </a:rPr>
              <a:t> </a:t>
            </a:r>
            <a:r>
              <a:rPr lang="en-US" sz="2000" dirty="0">
                <a:latin typeface="+mn-lt"/>
              </a:rPr>
              <a:t>of government of India </a:t>
            </a:r>
          </a:p>
        </p:txBody>
      </p:sp>
      <p:grpSp>
        <p:nvGrpSpPr>
          <p:cNvPr id="2" name="Group 39">
            <a:extLst>
              <a:ext uri="{FF2B5EF4-FFF2-40B4-BE49-F238E27FC236}">
                <a16:creationId xmlns:a16="http://schemas.microsoft.com/office/drawing/2014/main" id="{53B515DA-AD24-F0C4-C971-C2E6FA927A21}"/>
              </a:ext>
            </a:extLst>
          </p:cNvPr>
          <p:cNvGrpSpPr/>
          <p:nvPr/>
        </p:nvGrpSpPr>
        <p:grpSpPr>
          <a:xfrm>
            <a:off x="180378" y="201416"/>
            <a:ext cx="6331007" cy="750783"/>
            <a:chOff x="0" y="0"/>
            <a:chExt cx="23630255" cy="910615"/>
          </a:xfrm>
        </p:grpSpPr>
        <p:sp>
          <p:nvSpPr>
            <p:cNvPr id="3" name="Freeform 40">
              <a:extLst>
                <a:ext uri="{FF2B5EF4-FFF2-40B4-BE49-F238E27FC236}">
                  <a16:creationId xmlns:a16="http://schemas.microsoft.com/office/drawing/2014/main" id="{10D6365F-5F7B-0AE1-58F6-75B668DA66FD}"/>
                </a:ext>
              </a:extLst>
            </p:cNvPr>
            <p:cNvSpPr/>
            <p:nvPr/>
          </p:nvSpPr>
          <p:spPr>
            <a:xfrm>
              <a:off x="15367" y="14393"/>
              <a:ext cx="23599520" cy="881755"/>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a:p>
          </p:txBody>
        </p:sp>
        <p:sp>
          <p:nvSpPr>
            <p:cNvPr id="4" name="Freeform 41">
              <a:extLst>
                <a:ext uri="{FF2B5EF4-FFF2-40B4-BE49-F238E27FC236}">
                  <a16:creationId xmlns:a16="http://schemas.microsoft.com/office/drawing/2014/main" id="{0485D47B-4A24-7508-9478-3274F264A0E3}"/>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25" name="TextBox 42">
              <a:extLst>
                <a:ext uri="{FF2B5EF4-FFF2-40B4-BE49-F238E27FC236}">
                  <a16:creationId xmlns:a16="http://schemas.microsoft.com/office/drawing/2014/main" id="{1E2F9886-D816-0844-2111-5DD71CB6B135}"/>
                </a:ext>
              </a:extLst>
            </p:cNvPr>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000" b="1" dirty="0">
                  <a:solidFill>
                    <a:schemeClr val="bg1"/>
                  </a:solidFill>
                  <a:latin typeface="+mj-lt"/>
                  <a:ea typeface="Times New Roman Bold"/>
                  <a:cs typeface="Times New Roman Bold"/>
                  <a:sym typeface="Times New Roman Bold"/>
                </a:rPr>
                <a:t>STREET CREDIT SYSTEM</a:t>
              </a:r>
            </a:p>
          </p:txBody>
        </p:sp>
      </p:grpSp>
      <p:grpSp>
        <p:nvGrpSpPr>
          <p:cNvPr id="27" name="Group 39">
            <a:extLst>
              <a:ext uri="{FF2B5EF4-FFF2-40B4-BE49-F238E27FC236}">
                <a16:creationId xmlns:a16="http://schemas.microsoft.com/office/drawing/2014/main" id="{70CBB524-FEC6-1F41-3CE6-66793863D5A6}"/>
              </a:ext>
            </a:extLst>
          </p:cNvPr>
          <p:cNvGrpSpPr/>
          <p:nvPr/>
        </p:nvGrpSpPr>
        <p:grpSpPr>
          <a:xfrm>
            <a:off x="6907085" y="213283"/>
            <a:ext cx="6331007" cy="750783"/>
            <a:chOff x="0" y="0"/>
            <a:chExt cx="23630255" cy="910615"/>
          </a:xfrm>
        </p:grpSpPr>
        <p:sp>
          <p:nvSpPr>
            <p:cNvPr id="28" name="Freeform 40">
              <a:extLst>
                <a:ext uri="{FF2B5EF4-FFF2-40B4-BE49-F238E27FC236}">
                  <a16:creationId xmlns:a16="http://schemas.microsoft.com/office/drawing/2014/main" id="{9B05604F-6098-7F1F-C162-C16AFB55A703}"/>
                </a:ext>
              </a:extLst>
            </p:cNvPr>
            <p:cNvSpPr/>
            <p:nvPr/>
          </p:nvSpPr>
          <p:spPr>
            <a:xfrm>
              <a:off x="15367" y="14393"/>
              <a:ext cx="23599520" cy="881755"/>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a:p>
          </p:txBody>
        </p:sp>
        <p:sp>
          <p:nvSpPr>
            <p:cNvPr id="43" name="Freeform 41">
              <a:extLst>
                <a:ext uri="{FF2B5EF4-FFF2-40B4-BE49-F238E27FC236}">
                  <a16:creationId xmlns:a16="http://schemas.microsoft.com/office/drawing/2014/main" id="{E5E12B20-08EA-3E3B-DA4C-FFEEA9A12C02}"/>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44" name="TextBox 42">
              <a:extLst>
                <a:ext uri="{FF2B5EF4-FFF2-40B4-BE49-F238E27FC236}">
                  <a16:creationId xmlns:a16="http://schemas.microsoft.com/office/drawing/2014/main" id="{ABE50E88-5850-CB27-5477-1DF1D1B844A7}"/>
                </a:ext>
              </a:extLst>
            </p:cNvPr>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000" b="1" dirty="0">
                  <a:solidFill>
                    <a:schemeClr val="bg1"/>
                  </a:solidFill>
                  <a:latin typeface="+mj-lt"/>
                  <a:ea typeface="Times New Roman Bold"/>
                  <a:cs typeface="Times New Roman Bold"/>
                  <a:sym typeface="Times New Roman Bold"/>
                </a:rPr>
                <a:t>SANITATION KITS</a:t>
              </a:r>
            </a:p>
          </p:txBody>
        </p:sp>
      </p:grpSp>
      <p:grpSp>
        <p:nvGrpSpPr>
          <p:cNvPr id="46" name="Group 39">
            <a:extLst>
              <a:ext uri="{FF2B5EF4-FFF2-40B4-BE49-F238E27FC236}">
                <a16:creationId xmlns:a16="http://schemas.microsoft.com/office/drawing/2014/main" id="{8FFF72FC-CF1D-94F7-958D-151E7A5A0F4D}"/>
              </a:ext>
            </a:extLst>
          </p:cNvPr>
          <p:cNvGrpSpPr/>
          <p:nvPr/>
        </p:nvGrpSpPr>
        <p:grpSpPr>
          <a:xfrm>
            <a:off x="13546377" y="201356"/>
            <a:ext cx="6331007" cy="750783"/>
            <a:chOff x="0" y="0"/>
            <a:chExt cx="23630255" cy="910615"/>
          </a:xfrm>
        </p:grpSpPr>
        <p:sp>
          <p:nvSpPr>
            <p:cNvPr id="50" name="Freeform 40">
              <a:extLst>
                <a:ext uri="{FF2B5EF4-FFF2-40B4-BE49-F238E27FC236}">
                  <a16:creationId xmlns:a16="http://schemas.microsoft.com/office/drawing/2014/main" id="{C012E365-2189-69CB-FC8E-30C4FF65295A}"/>
                </a:ext>
              </a:extLst>
            </p:cNvPr>
            <p:cNvSpPr/>
            <p:nvPr/>
          </p:nvSpPr>
          <p:spPr>
            <a:xfrm>
              <a:off x="15367" y="14393"/>
              <a:ext cx="23599520" cy="881755"/>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a:p>
          </p:txBody>
        </p:sp>
        <p:sp>
          <p:nvSpPr>
            <p:cNvPr id="54" name="Freeform 41">
              <a:extLst>
                <a:ext uri="{FF2B5EF4-FFF2-40B4-BE49-F238E27FC236}">
                  <a16:creationId xmlns:a16="http://schemas.microsoft.com/office/drawing/2014/main" id="{947079A4-5DB8-230C-9C8D-B6E528434891}"/>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55" name="TextBox 42">
              <a:extLst>
                <a:ext uri="{FF2B5EF4-FFF2-40B4-BE49-F238E27FC236}">
                  <a16:creationId xmlns:a16="http://schemas.microsoft.com/office/drawing/2014/main" id="{DBB28079-D756-3A81-EC44-D9A3BE0BACF9}"/>
                </a:ext>
              </a:extLst>
            </p:cNvPr>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000" b="1" dirty="0">
                  <a:solidFill>
                    <a:schemeClr val="bg1"/>
                  </a:solidFill>
                  <a:latin typeface="+mj-lt"/>
                  <a:ea typeface="Times New Roman Bold"/>
                  <a:cs typeface="Times New Roman Bold"/>
                  <a:sym typeface="Times New Roman Bold"/>
                </a:rPr>
                <a:t>CORPORATE SOCIAL RESPONSIBILITY</a:t>
              </a:r>
            </a:p>
          </p:txBody>
        </p:sp>
      </p:grpSp>
      <p:pic>
        <p:nvPicPr>
          <p:cNvPr id="5" name="Picture 4">
            <a:extLst>
              <a:ext uri="{FF2B5EF4-FFF2-40B4-BE49-F238E27FC236}">
                <a16:creationId xmlns:a16="http://schemas.microsoft.com/office/drawing/2014/main" id="{6E3E0A22-DBC9-224C-A886-E735683428B4}"/>
              </a:ext>
            </a:extLst>
          </p:cNvPr>
          <p:cNvPicPr>
            <a:picLocks noChangeAspect="1"/>
          </p:cNvPicPr>
          <p:nvPr/>
        </p:nvPicPr>
        <p:blipFill>
          <a:blip r:embed="rId7"/>
          <a:stretch>
            <a:fillRect/>
          </a:stretch>
        </p:blipFill>
        <p:spPr>
          <a:xfrm>
            <a:off x="499125" y="1352925"/>
            <a:ext cx="5666725" cy="2462997"/>
          </a:xfrm>
          <a:prstGeom prst="rect">
            <a:avLst/>
          </a:prstGeom>
        </p:spPr>
      </p:pic>
      <p:pic>
        <p:nvPicPr>
          <p:cNvPr id="6" name="Picture 5">
            <a:extLst>
              <a:ext uri="{FF2B5EF4-FFF2-40B4-BE49-F238E27FC236}">
                <a16:creationId xmlns:a16="http://schemas.microsoft.com/office/drawing/2014/main" id="{3FBDD5D5-8926-65B1-041D-961F21860F0A}"/>
              </a:ext>
            </a:extLst>
          </p:cNvPr>
          <p:cNvPicPr>
            <a:picLocks noChangeAspect="1"/>
          </p:cNvPicPr>
          <p:nvPr/>
        </p:nvPicPr>
        <p:blipFill>
          <a:blip r:embed="rId8"/>
          <a:stretch>
            <a:fillRect/>
          </a:stretch>
        </p:blipFill>
        <p:spPr>
          <a:xfrm>
            <a:off x="2073480" y="1438357"/>
            <a:ext cx="2286000" cy="2286000"/>
          </a:xfrm>
          <a:prstGeom prst="rect">
            <a:avLst/>
          </a:prstGeom>
        </p:spPr>
      </p:pic>
      <p:pic>
        <p:nvPicPr>
          <p:cNvPr id="7" name="Picture 6">
            <a:extLst>
              <a:ext uri="{FF2B5EF4-FFF2-40B4-BE49-F238E27FC236}">
                <a16:creationId xmlns:a16="http://schemas.microsoft.com/office/drawing/2014/main" id="{3AF33321-5557-10E6-F437-298626E5C0D7}"/>
              </a:ext>
            </a:extLst>
          </p:cNvPr>
          <p:cNvPicPr>
            <a:picLocks noChangeAspect="1"/>
          </p:cNvPicPr>
          <p:nvPr/>
        </p:nvPicPr>
        <p:blipFill>
          <a:blip r:embed="rId9"/>
          <a:stretch>
            <a:fillRect/>
          </a:stretch>
        </p:blipFill>
        <p:spPr>
          <a:xfrm>
            <a:off x="7199479" y="1287678"/>
            <a:ext cx="5772653" cy="2528244"/>
          </a:xfrm>
          <a:prstGeom prst="rect">
            <a:avLst/>
          </a:prstGeom>
        </p:spPr>
      </p:pic>
      <p:pic>
        <p:nvPicPr>
          <p:cNvPr id="8" name="Picture 7">
            <a:extLst>
              <a:ext uri="{FF2B5EF4-FFF2-40B4-BE49-F238E27FC236}">
                <a16:creationId xmlns:a16="http://schemas.microsoft.com/office/drawing/2014/main" id="{C018ACF0-C675-1A79-01DA-24171CC8AC07}"/>
              </a:ext>
            </a:extLst>
          </p:cNvPr>
          <p:cNvPicPr>
            <a:picLocks noChangeAspect="1"/>
          </p:cNvPicPr>
          <p:nvPr/>
        </p:nvPicPr>
        <p:blipFill>
          <a:blip r:embed="rId10"/>
          <a:stretch>
            <a:fillRect/>
          </a:stretch>
        </p:blipFill>
        <p:spPr>
          <a:xfrm>
            <a:off x="9067939" y="1425303"/>
            <a:ext cx="2035732" cy="2035732"/>
          </a:xfrm>
          <a:prstGeom prst="rect">
            <a:avLst/>
          </a:prstGeom>
        </p:spPr>
      </p:pic>
      <p:pic>
        <p:nvPicPr>
          <p:cNvPr id="9" name="Picture 8">
            <a:extLst>
              <a:ext uri="{FF2B5EF4-FFF2-40B4-BE49-F238E27FC236}">
                <a16:creationId xmlns:a16="http://schemas.microsoft.com/office/drawing/2014/main" id="{6CC760FE-010B-9202-F394-ECA80C14DAD3}"/>
              </a:ext>
            </a:extLst>
          </p:cNvPr>
          <p:cNvPicPr>
            <a:picLocks noChangeAspect="1"/>
          </p:cNvPicPr>
          <p:nvPr/>
        </p:nvPicPr>
        <p:blipFill>
          <a:blip r:embed="rId7"/>
          <a:stretch>
            <a:fillRect/>
          </a:stretch>
        </p:blipFill>
        <p:spPr>
          <a:xfrm>
            <a:off x="13938250" y="1352925"/>
            <a:ext cx="5666725" cy="2462997"/>
          </a:xfrm>
          <a:prstGeom prst="rect">
            <a:avLst/>
          </a:prstGeom>
        </p:spPr>
      </p:pic>
      <p:pic>
        <p:nvPicPr>
          <p:cNvPr id="1028" name="Picture 4" descr="Corporate Social Responsibility Policy - Tera Software">
            <a:extLst>
              <a:ext uri="{FF2B5EF4-FFF2-40B4-BE49-F238E27FC236}">
                <a16:creationId xmlns:a16="http://schemas.microsoft.com/office/drawing/2014/main" id="{C0A58348-ED83-8990-E650-7752BFE926AC}"/>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5341561" y="1564306"/>
            <a:ext cx="2965911" cy="21600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488" name="object 488"/>
          <p:cNvGrpSpPr/>
          <p:nvPr/>
        </p:nvGrpSpPr>
        <p:grpSpPr>
          <a:xfrm>
            <a:off x="439777" y="10607006"/>
            <a:ext cx="1895475" cy="607695"/>
            <a:chOff x="439777" y="10607006"/>
            <a:chExt cx="1895475" cy="607695"/>
          </a:xfrm>
        </p:grpSpPr>
        <p:sp>
          <p:nvSpPr>
            <p:cNvPr id="489" name="object 489"/>
            <p:cNvSpPr/>
            <p:nvPr/>
          </p:nvSpPr>
          <p:spPr>
            <a:xfrm>
              <a:off x="439777" y="10607006"/>
              <a:ext cx="1895475" cy="607695"/>
            </a:xfrm>
            <a:custGeom>
              <a:avLst/>
              <a:gdLst/>
              <a:ahLst/>
              <a:cxnLst/>
              <a:rect l="l" t="t" r="r" b="b"/>
              <a:pathLst>
                <a:path w="1895475" h="607695">
                  <a:moveTo>
                    <a:pt x="1853346"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53346" y="607311"/>
                  </a:lnTo>
                  <a:lnTo>
                    <a:pt x="1869649" y="604019"/>
                  </a:lnTo>
                  <a:lnTo>
                    <a:pt x="1882962" y="595043"/>
                  </a:lnTo>
                  <a:lnTo>
                    <a:pt x="1891938" y="581730"/>
                  </a:lnTo>
                  <a:lnTo>
                    <a:pt x="1895230" y="565427"/>
                  </a:lnTo>
                  <a:lnTo>
                    <a:pt x="1895230" y="41883"/>
                  </a:lnTo>
                  <a:lnTo>
                    <a:pt x="1891938" y="25580"/>
                  </a:lnTo>
                  <a:lnTo>
                    <a:pt x="1882962" y="12267"/>
                  </a:lnTo>
                  <a:lnTo>
                    <a:pt x="1869649" y="3291"/>
                  </a:lnTo>
                  <a:lnTo>
                    <a:pt x="1853346" y="0"/>
                  </a:lnTo>
                  <a:close/>
                </a:path>
              </a:pathLst>
            </a:custGeom>
            <a:solidFill>
              <a:srgbClr val="E23644"/>
            </a:solidFill>
          </p:spPr>
          <p:txBody>
            <a:bodyPr wrap="square" lIns="0" tIns="0" rIns="0" bIns="0" rtlCol="0"/>
            <a:lstStyle/>
            <a:p>
              <a:endParaRPr dirty="0"/>
            </a:p>
          </p:txBody>
        </p:sp>
        <p:sp>
          <p:nvSpPr>
            <p:cNvPr id="490" name="object 490"/>
            <p:cNvSpPr/>
            <p:nvPr/>
          </p:nvSpPr>
          <p:spPr>
            <a:xfrm>
              <a:off x="760897" y="10806669"/>
              <a:ext cx="1263650" cy="222250"/>
            </a:xfrm>
            <a:custGeom>
              <a:avLst/>
              <a:gdLst/>
              <a:ahLst/>
              <a:cxnLst/>
              <a:rect l="l" t="t" r="r" b="b"/>
              <a:pathLst>
                <a:path w="1263650" h="222250">
                  <a:moveTo>
                    <a:pt x="98348" y="6585"/>
                  </a:moveTo>
                  <a:lnTo>
                    <a:pt x="54757" y="14154"/>
                  </a:lnTo>
                  <a:lnTo>
                    <a:pt x="16756" y="45988"/>
                  </a:lnTo>
                  <a:lnTo>
                    <a:pt x="16650" y="46132"/>
                  </a:lnTo>
                  <a:lnTo>
                    <a:pt x="2648" y="83674"/>
                  </a:lnTo>
                  <a:lnTo>
                    <a:pt x="0" y="113952"/>
                  </a:lnTo>
                  <a:lnTo>
                    <a:pt x="375" y="125780"/>
                  </a:lnTo>
                  <a:lnTo>
                    <a:pt x="9394" y="167645"/>
                  </a:lnTo>
                  <a:lnTo>
                    <a:pt x="37813" y="204964"/>
                  </a:lnTo>
                  <a:lnTo>
                    <a:pt x="74656" y="220103"/>
                  </a:lnTo>
                  <a:lnTo>
                    <a:pt x="98062" y="222036"/>
                  </a:lnTo>
                  <a:lnTo>
                    <a:pt x="109980" y="221553"/>
                  </a:lnTo>
                  <a:lnTo>
                    <a:pt x="149786" y="210037"/>
                  </a:lnTo>
                  <a:lnTo>
                    <a:pt x="171086" y="192831"/>
                  </a:lnTo>
                  <a:lnTo>
                    <a:pt x="98062" y="192831"/>
                  </a:lnTo>
                  <a:lnTo>
                    <a:pt x="88118" y="192259"/>
                  </a:lnTo>
                  <a:lnTo>
                    <a:pt x="87902" y="192259"/>
                  </a:lnTo>
                  <a:lnTo>
                    <a:pt x="78521" y="190469"/>
                  </a:lnTo>
                  <a:lnTo>
                    <a:pt x="46391" y="164486"/>
                  </a:lnTo>
                  <a:lnTo>
                    <a:pt x="36502" y="126067"/>
                  </a:lnTo>
                  <a:lnTo>
                    <a:pt x="36075" y="114238"/>
                  </a:lnTo>
                  <a:lnTo>
                    <a:pt x="36487" y="102437"/>
                  </a:lnTo>
                  <a:lnTo>
                    <a:pt x="46400" y="63999"/>
                  </a:lnTo>
                  <a:lnTo>
                    <a:pt x="78771" y="38151"/>
                  </a:lnTo>
                  <a:lnTo>
                    <a:pt x="98348" y="35788"/>
                  </a:lnTo>
                  <a:lnTo>
                    <a:pt x="171357" y="35788"/>
                  </a:lnTo>
                  <a:lnTo>
                    <a:pt x="162733" y="27235"/>
                  </a:lnTo>
                  <a:lnTo>
                    <a:pt x="152605" y="19898"/>
                  </a:lnTo>
                  <a:lnTo>
                    <a:pt x="141266" y="14154"/>
                  </a:lnTo>
                  <a:lnTo>
                    <a:pt x="128343" y="9949"/>
                  </a:lnTo>
                  <a:lnTo>
                    <a:pt x="114030" y="7426"/>
                  </a:lnTo>
                  <a:lnTo>
                    <a:pt x="98348" y="6585"/>
                  </a:lnTo>
                  <a:close/>
                </a:path>
                <a:path w="1263650" h="222250">
                  <a:moveTo>
                    <a:pt x="171357" y="35788"/>
                  </a:moveTo>
                  <a:lnTo>
                    <a:pt x="98348" y="35788"/>
                  </a:lnTo>
                  <a:lnTo>
                    <a:pt x="113290" y="37095"/>
                  </a:lnTo>
                  <a:lnTo>
                    <a:pt x="126340" y="41103"/>
                  </a:lnTo>
                  <a:lnTo>
                    <a:pt x="126194" y="41103"/>
                  </a:lnTo>
                  <a:lnTo>
                    <a:pt x="136625" y="47545"/>
                  </a:lnTo>
                  <a:lnTo>
                    <a:pt x="145038" y="56725"/>
                  </a:lnTo>
                  <a:lnTo>
                    <a:pt x="158841" y="96845"/>
                  </a:lnTo>
                  <a:lnTo>
                    <a:pt x="159762" y="114238"/>
                  </a:lnTo>
                  <a:lnTo>
                    <a:pt x="159365" y="125780"/>
                  </a:lnTo>
                  <a:lnTo>
                    <a:pt x="149652" y="164486"/>
                  </a:lnTo>
                  <a:lnTo>
                    <a:pt x="117674" y="190469"/>
                  </a:lnTo>
                  <a:lnTo>
                    <a:pt x="98062" y="192831"/>
                  </a:lnTo>
                  <a:lnTo>
                    <a:pt x="171086" y="192831"/>
                  </a:lnTo>
                  <a:lnTo>
                    <a:pt x="189682" y="158330"/>
                  </a:lnTo>
                  <a:lnTo>
                    <a:pt x="195838" y="114238"/>
                  </a:lnTo>
                  <a:lnTo>
                    <a:pt x="195158" y="98393"/>
                  </a:lnTo>
                  <a:lnTo>
                    <a:pt x="185012" y="57548"/>
                  </a:lnTo>
                  <a:lnTo>
                    <a:pt x="171606" y="36075"/>
                  </a:lnTo>
                  <a:lnTo>
                    <a:pt x="171501" y="35932"/>
                  </a:lnTo>
                  <a:lnTo>
                    <a:pt x="171357" y="35788"/>
                  </a:lnTo>
                  <a:close/>
                </a:path>
                <a:path w="1263650" h="222250">
                  <a:moveTo>
                    <a:pt x="242499" y="60698"/>
                  </a:moveTo>
                  <a:lnTo>
                    <a:pt x="206853" y="60698"/>
                  </a:lnTo>
                  <a:lnTo>
                    <a:pt x="267122" y="219172"/>
                  </a:lnTo>
                  <a:lnTo>
                    <a:pt x="303197" y="219172"/>
                  </a:lnTo>
                  <a:lnTo>
                    <a:pt x="314194" y="190254"/>
                  </a:lnTo>
                  <a:lnTo>
                    <a:pt x="284444" y="190254"/>
                  </a:lnTo>
                  <a:lnTo>
                    <a:pt x="283775" y="185578"/>
                  </a:lnTo>
                  <a:lnTo>
                    <a:pt x="282583" y="179804"/>
                  </a:lnTo>
                  <a:lnTo>
                    <a:pt x="279147" y="166061"/>
                  </a:lnTo>
                  <a:lnTo>
                    <a:pt x="277238" y="159667"/>
                  </a:lnTo>
                  <a:lnTo>
                    <a:pt x="275138" y="153749"/>
                  </a:lnTo>
                  <a:lnTo>
                    <a:pt x="242499" y="60698"/>
                  </a:lnTo>
                  <a:close/>
                </a:path>
                <a:path w="1263650" h="222250">
                  <a:moveTo>
                    <a:pt x="363466" y="60698"/>
                  </a:moveTo>
                  <a:lnTo>
                    <a:pt x="327964" y="60698"/>
                  </a:lnTo>
                  <a:lnTo>
                    <a:pt x="295324" y="153749"/>
                  </a:lnTo>
                  <a:lnTo>
                    <a:pt x="293290" y="159667"/>
                  </a:lnTo>
                  <a:lnTo>
                    <a:pt x="291363" y="165918"/>
                  </a:lnTo>
                  <a:lnTo>
                    <a:pt x="289454" y="172789"/>
                  </a:lnTo>
                  <a:lnTo>
                    <a:pt x="287545" y="179565"/>
                  </a:lnTo>
                  <a:lnTo>
                    <a:pt x="286257" y="185387"/>
                  </a:lnTo>
                  <a:lnTo>
                    <a:pt x="285589" y="190254"/>
                  </a:lnTo>
                  <a:lnTo>
                    <a:pt x="314194" y="190254"/>
                  </a:lnTo>
                  <a:lnTo>
                    <a:pt x="363466" y="60698"/>
                  </a:lnTo>
                  <a:close/>
                </a:path>
                <a:path w="1263650" h="222250">
                  <a:moveTo>
                    <a:pt x="444199" y="57691"/>
                  </a:moveTo>
                  <a:lnTo>
                    <a:pt x="406118" y="67426"/>
                  </a:lnTo>
                  <a:lnTo>
                    <a:pt x="376834" y="105577"/>
                  </a:lnTo>
                  <a:lnTo>
                    <a:pt x="371761" y="141009"/>
                  </a:lnTo>
                  <a:lnTo>
                    <a:pt x="372379" y="153848"/>
                  </a:lnTo>
                  <a:lnTo>
                    <a:pt x="387124" y="194281"/>
                  </a:lnTo>
                  <a:lnTo>
                    <a:pt x="418493" y="216962"/>
                  </a:lnTo>
                  <a:lnTo>
                    <a:pt x="450355" y="222036"/>
                  </a:lnTo>
                  <a:lnTo>
                    <a:pt x="458640" y="221875"/>
                  </a:lnTo>
                  <a:lnTo>
                    <a:pt x="465035" y="221472"/>
                  </a:lnTo>
                  <a:lnTo>
                    <a:pt x="465608" y="221472"/>
                  </a:lnTo>
                  <a:lnTo>
                    <a:pt x="504038" y="211299"/>
                  </a:lnTo>
                  <a:lnTo>
                    <a:pt x="504038" y="195551"/>
                  </a:lnTo>
                  <a:lnTo>
                    <a:pt x="451786" y="195551"/>
                  </a:lnTo>
                  <a:lnTo>
                    <a:pt x="442522" y="194835"/>
                  </a:lnTo>
                  <a:lnTo>
                    <a:pt x="441950" y="194835"/>
                  </a:lnTo>
                  <a:lnTo>
                    <a:pt x="432818" y="192438"/>
                  </a:lnTo>
                  <a:lnTo>
                    <a:pt x="407246" y="158456"/>
                  </a:lnTo>
                  <a:lnTo>
                    <a:pt x="406262" y="147594"/>
                  </a:lnTo>
                  <a:lnTo>
                    <a:pt x="512054" y="147594"/>
                  </a:lnTo>
                  <a:lnTo>
                    <a:pt x="511990" y="128196"/>
                  </a:lnTo>
                  <a:lnTo>
                    <a:pt x="511770" y="123543"/>
                  </a:lnTo>
                  <a:lnTo>
                    <a:pt x="406978" y="123543"/>
                  </a:lnTo>
                  <a:lnTo>
                    <a:pt x="408338" y="114194"/>
                  </a:lnTo>
                  <a:lnTo>
                    <a:pt x="436629" y="83674"/>
                  </a:lnTo>
                  <a:lnTo>
                    <a:pt x="444199" y="83030"/>
                  </a:lnTo>
                  <a:lnTo>
                    <a:pt x="498890" y="83030"/>
                  </a:lnTo>
                  <a:lnTo>
                    <a:pt x="493981" y="76982"/>
                  </a:lnTo>
                  <a:lnTo>
                    <a:pt x="454778" y="58300"/>
                  </a:lnTo>
                  <a:lnTo>
                    <a:pt x="455589" y="58300"/>
                  </a:lnTo>
                  <a:lnTo>
                    <a:pt x="444199" y="57691"/>
                  </a:lnTo>
                  <a:close/>
                </a:path>
                <a:path w="1263650" h="222250">
                  <a:moveTo>
                    <a:pt x="504038" y="183956"/>
                  </a:moveTo>
                  <a:lnTo>
                    <a:pt x="466173" y="194835"/>
                  </a:lnTo>
                  <a:lnTo>
                    <a:pt x="451786" y="195551"/>
                  </a:lnTo>
                  <a:lnTo>
                    <a:pt x="504038" y="195551"/>
                  </a:lnTo>
                  <a:lnTo>
                    <a:pt x="504038" y="183956"/>
                  </a:lnTo>
                  <a:close/>
                </a:path>
                <a:path w="1263650" h="222250">
                  <a:moveTo>
                    <a:pt x="498890" y="83030"/>
                  </a:moveTo>
                  <a:lnTo>
                    <a:pt x="452120" y="83030"/>
                  </a:lnTo>
                  <a:lnTo>
                    <a:pt x="458610" y="84748"/>
                  </a:lnTo>
                  <a:lnTo>
                    <a:pt x="463667" y="88184"/>
                  </a:lnTo>
                  <a:lnTo>
                    <a:pt x="468821" y="91620"/>
                  </a:lnTo>
                  <a:lnTo>
                    <a:pt x="472639" y="96391"/>
                  </a:lnTo>
                  <a:lnTo>
                    <a:pt x="475120" y="102499"/>
                  </a:lnTo>
                  <a:lnTo>
                    <a:pt x="477697" y="108607"/>
                  </a:lnTo>
                  <a:lnTo>
                    <a:pt x="479033" y="115622"/>
                  </a:lnTo>
                  <a:lnTo>
                    <a:pt x="479129" y="123543"/>
                  </a:lnTo>
                  <a:lnTo>
                    <a:pt x="511770" y="123543"/>
                  </a:lnTo>
                  <a:lnTo>
                    <a:pt x="499403" y="83674"/>
                  </a:lnTo>
                  <a:lnTo>
                    <a:pt x="498890" y="83030"/>
                  </a:lnTo>
                  <a:close/>
                </a:path>
                <a:path w="1263650" h="222250">
                  <a:moveTo>
                    <a:pt x="569882" y="60698"/>
                  </a:moveTo>
                  <a:lnTo>
                    <a:pt x="543541" y="60698"/>
                  </a:lnTo>
                  <a:lnTo>
                    <a:pt x="543541" y="219172"/>
                  </a:lnTo>
                  <a:lnTo>
                    <a:pt x="577326" y="219172"/>
                  </a:lnTo>
                  <a:lnTo>
                    <a:pt x="577326" y="128459"/>
                  </a:lnTo>
                  <a:lnTo>
                    <a:pt x="578519" y="121587"/>
                  </a:lnTo>
                  <a:lnTo>
                    <a:pt x="583291" y="109753"/>
                  </a:lnTo>
                  <a:lnTo>
                    <a:pt x="586584" y="104838"/>
                  </a:lnTo>
                  <a:lnTo>
                    <a:pt x="590783" y="100925"/>
                  </a:lnTo>
                  <a:lnTo>
                    <a:pt x="594982" y="96916"/>
                  </a:lnTo>
                  <a:lnTo>
                    <a:pt x="599801" y="93958"/>
                  </a:lnTo>
                  <a:lnTo>
                    <a:pt x="605242" y="92049"/>
                  </a:lnTo>
                  <a:lnTo>
                    <a:pt x="610682" y="90045"/>
                  </a:lnTo>
                  <a:lnTo>
                    <a:pt x="616408" y="89043"/>
                  </a:lnTo>
                  <a:lnTo>
                    <a:pt x="637767" y="89043"/>
                  </a:lnTo>
                  <a:lnTo>
                    <a:pt x="637810" y="88613"/>
                  </a:lnTo>
                  <a:lnTo>
                    <a:pt x="574463" y="88613"/>
                  </a:lnTo>
                  <a:lnTo>
                    <a:pt x="569882" y="60698"/>
                  </a:lnTo>
                  <a:close/>
                </a:path>
                <a:path w="1263650" h="222250">
                  <a:moveTo>
                    <a:pt x="675237" y="60698"/>
                  </a:moveTo>
                  <a:lnTo>
                    <a:pt x="640602" y="60698"/>
                  </a:lnTo>
                  <a:lnTo>
                    <a:pt x="640473" y="61986"/>
                  </a:lnTo>
                  <a:lnTo>
                    <a:pt x="640391" y="62802"/>
                  </a:lnTo>
                  <a:lnTo>
                    <a:pt x="699860" y="219172"/>
                  </a:lnTo>
                  <a:lnTo>
                    <a:pt x="735936" y="219172"/>
                  </a:lnTo>
                  <a:lnTo>
                    <a:pt x="746933" y="190254"/>
                  </a:lnTo>
                  <a:lnTo>
                    <a:pt x="717182" y="190254"/>
                  </a:lnTo>
                  <a:lnTo>
                    <a:pt x="716514" y="185578"/>
                  </a:lnTo>
                  <a:lnTo>
                    <a:pt x="715321" y="179804"/>
                  </a:lnTo>
                  <a:lnTo>
                    <a:pt x="711885" y="166061"/>
                  </a:lnTo>
                  <a:lnTo>
                    <a:pt x="709976" y="159667"/>
                  </a:lnTo>
                  <a:lnTo>
                    <a:pt x="707877" y="153749"/>
                  </a:lnTo>
                  <a:lnTo>
                    <a:pt x="675237" y="60698"/>
                  </a:lnTo>
                  <a:close/>
                </a:path>
                <a:path w="1263650" h="222250">
                  <a:moveTo>
                    <a:pt x="796205" y="60698"/>
                  </a:moveTo>
                  <a:lnTo>
                    <a:pt x="760701" y="60698"/>
                  </a:lnTo>
                  <a:lnTo>
                    <a:pt x="728062" y="153749"/>
                  </a:lnTo>
                  <a:lnTo>
                    <a:pt x="726029" y="159667"/>
                  </a:lnTo>
                  <a:lnTo>
                    <a:pt x="724101" y="165918"/>
                  </a:lnTo>
                  <a:lnTo>
                    <a:pt x="722192" y="172789"/>
                  </a:lnTo>
                  <a:lnTo>
                    <a:pt x="720284" y="179565"/>
                  </a:lnTo>
                  <a:lnTo>
                    <a:pt x="718996" y="185387"/>
                  </a:lnTo>
                  <a:lnTo>
                    <a:pt x="718328" y="190254"/>
                  </a:lnTo>
                  <a:lnTo>
                    <a:pt x="746933" y="190254"/>
                  </a:lnTo>
                  <a:lnTo>
                    <a:pt x="796205" y="60698"/>
                  </a:lnTo>
                  <a:close/>
                </a:path>
                <a:path w="1263650" h="222250">
                  <a:moveTo>
                    <a:pt x="637767" y="89043"/>
                  </a:moveTo>
                  <a:lnTo>
                    <a:pt x="624711" y="89043"/>
                  </a:lnTo>
                  <a:lnTo>
                    <a:pt x="627288" y="89186"/>
                  </a:lnTo>
                  <a:lnTo>
                    <a:pt x="633109" y="89759"/>
                  </a:lnTo>
                  <a:lnTo>
                    <a:pt x="635591" y="90188"/>
                  </a:lnTo>
                  <a:lnTo>
                    <a:pt x="637595" y="90761"/>
                  </a:lnTo>
                  <a:lnTo>
                    <a:pt x="637695" y="89759"/>
                  </a:lnTo>
                  <a:lnTo>
                    <a:pt x="637767" y="89043"/>
                  </a:lnTo>
                  <a:close/>
                </a:path>
                <a:path w="1263650" h="222250">
                  <a:moveTo>
                    <a:pt x="626524" y="57691"/>
                  </a:moveTo>
                  <a:lnTo>
                    <a:pt x="616599" y="57691"/>
                  </a:lnTo>
                  <a:lnTo>
                    <a:pt x="609918" y="59123"/>
                  </a:lnTo>
                  <a:lnTo>
                    <a:pt x="579187" y="82982"/>
                  </a:lnTo>
                  <a:lnTo>
                    <a:pt x="576038" y="88613"/>
                  </a:lnTo>
                  <a:lnTo>
                    <a:pt x="637810" y="88613"/>
                  </a:lnTo>
                  <a:lnTo>
                    <a:pt x="640391" y="62802"/>
                  </a:lnTo>
                  <a:lnTo>
                    <a:pt x="639591" y="60698"/>
                  </a:lnTo>
                  <a:lnTo>
                    <a:pt x="640602" y="60698"/>
                  </a:lnTo>
                  <a:lnTo>
                    <a:pt x="640745" y="59266"/>
                  </a:lnTo>
                  <a:lnTo>
                    <a:pt x="638454" y="58789"/>
                  </a:lnTo>
                  <a:lnTo>
                    <a:pt x="635734" y="58407"/>
                  </a:lnTo>
                  <a:lnTo>
                    <a:pt x="629435" y="57835"/>
                  </a:lnTo>
                  <a:lnTo>
                    <a:pt x="626524" y="57691"/>
                  </a:lnTo>
                  <a:close/>
                </a:path>
                <a:path w="1263650" h="222250">
                  <a:moveTo>
                    <a:pt x="640602" y="60698"/>
                  </a:moveTo>
                  <a:lnTo>
                    <a:pt x="639591" y="60698"/>
                  </a:lnTo>
                  <a:lnTo>
                    <a:pt x="640391" y="62802"/>
                  </a:lnTo>
                  <a:lnTo>
                    <a:pt x="640602" y="60698"/>
                  </a:lnTo>
                  <a:close/>
                </a:path>
                <a:path w="1263650" h="222250">
                  <a:moveTo>
                    <a:pt x="847446" y="60698"/>
                  </a:moveTo>
                  <a:lnTo>
                    <a:pt x="813804" y="60698"/>
                  </a:lnTo>
                  <a:lnTo>
                    <a:pt x="813804" y="219172"/>
                  </a:lnTo>
                  <a:lnTo>
                    <a:pt x="847446" y="219172"/>
                  </a:lnTo>
                  <a:lnTo>
                    <a:pt x="847446" y="60698"/>
                  </a:lnTo>
                  <a:close/>
                </a:path>
                <a:path w="1263650" h="222250">
                  <a:moveTo>
                    <a:pt x="835994" y="0"/>
                  </a:moveTo>
                  <a:lnTo>
                    <a:pt x="825496" y="0"/>
                  </a:lnTo>
                  <a:lnTo>
                    <a:pt x="820962" y="1383"/>
                  </a:lnTo>
                  <a:lnTo>
                    <a:pt x="817241" y="4151"/>
                  </a:lnTo>
                  <a:lnTo>
                    <a:pt x="813614" y="6919"/>
                  </a:lnTo>
                  <a:lnTo>
                    <a:pt x="811800" y="11690"/>
                  </a:lnTo>
                  <a:lnTo>
                    <a:pt x="811800" y="25147"/>
                  </a:lnTo>
                  <a:lnTo>
                    <a:pt x="813614" y="29919"/>
                  </a:lnTo>
                  <a:lnTo>
                    <a:pt x="817241" y="32782"/>
                  </a:lnTo>
                  <a:lnTo>
                    <a:pt x="820962" y="35550"/>
                  </a:lnTo>
                  <a:lnTo>
                    <a:pt x="825496" y="36934"/>
                  </a:lnTo>
                  <a:lnTo>
                    <a:pt x="835994" y="36934"/>
                  </a:lnTo>
                  <a:lnTo>
                    <a:pt x="840432" y="35550"/>
                  </a:lnTo>
                  <a:lnTo>
                    <a:pt x="847972" y="29919"/>
                  </a:lnTo>
                  <a:lnTo>
                    <a:pt x="849881" y="25147"/>
                  </a:lnTo>
                  <a:lnTo>
                    <a:pt x="849881" y="11690"/>
                  </a:lnTo>
                  <a:lnTo>
                    <a:pt x="847972" y="6919"/>
                  </a:lnTo>
                  <a:lnTo>
                    <a:pt x="844154" y="4151"/>
                  </a:lnTo>
                  <a:lnTo>
                    <a:pt x="840432" y="1383"/>
                  </a:lnTo>
                  <a:lnTo>
                    <a:pt x="835994" y="0"/>
                  </a:lnTo>
                  <a:close/>
                </a:path>
                <a:path w="1263650" h="222250">
                  <a:moveTo>
                    <a:pt x="952373" y="57691"/>
                  </a:moveTo>
                  <a:lnTo>
                    <a:pt x="914292" y="67426"/>
                  </a:lnTo>
                  <a:lnTo>
                    <a:pt x="885008" y="105577"/>
                  </a:lnTo>
                  <a:lnTo>
                    <a:pt x="879935" y="141009"/>
                  </a:lnTo>
                  <a:lnTo>
                    <a:pt x="880553" y="153848"/>
                  </a:lnTo>
                  <a:lnTo>
                    <a:pt x="895298" y="194281"/>
                  </a:lnTo>
                  <a:lnTo>
                    <a:pt x="926667" y="216962"/>
                  </a:lnTo>
                  <a:lnTo>
                    <a:pt x="958529" y="222036"/>
                  </a:lnTo>
                  <a:lnTo>
                    <a:pt x="966814" y="221875"/>
                  </a:lnTo>
                  <a:lnTo>
                    <a:pt x="973209" y="221472"/>
                  </a:lnTo>
                  <a:lnTo>
                    <a:pt x="973782" y="221472"/>
                  </a:lnTo>
                  <a:lnTo>
                    <a:pt x="1012212" y="211299"/>
                  </a:lnTo>
                  <a:lnTo>
                    <a:pt x="1012212" y="195551"/>
                  </a:lnTo>
                  <a:lnTo>
                    <a:pt x="959960" y="195551"/>
                  </a:lnTo>
                  <a:lnTo>
                    <a:pt x="950696" y="194835"/>
                  </a:lnTo>
                  <a:lnTo>
                    <a:pt x="950124" y="194835"/>
                  </a:lnTo>
                  <a:lnTo>
                    <a:pt x="940992" y="192438"/>
                  </a:lnTo>
                  <a:lnTo>
                    <a:pt x="915420" y="158456"/>
                  </a:lnTo>
                  <a:lnTo>
                    <a:pt x="914436" y="147594"/>
                  </a:lnTo>
                  <a:lnTo>
                    <a:pt x="1020228" y="147594"/>
                  </a:lnTo>
                  <a:lnTo>
                    <a:pt x="1020164" y="128196"/>
                  </a:lnTo>
                  <a:lnTo>
                    <a:pt x="1019944" y="123543"/>
                  </a:lnTo>
                  <a:lnTo>
                    <a:pt x="915152" y="123543"/>
                  </a:lnTo>
                  <a:lnTo>
                    <a:pt x="916512" y="114194"/>
                  </a:lnTo>
                  <a:lnTo>
                    <a:pt x="944803" y="83674"/>
                  </a:lnTo>
                  <a:lnTo>
                    <a:pt x="952373" y="83030"/>
                  </a:lnTo>
                  <a:lnTo>
                    <a:pt x="1007064" y="83030"/>
                  </a:lnTo>
                  <a:lnTo>
                    <a:pt x="1002155" y="76982"/>
                  </a:lnTo>
                  <a:lnTo>
                    <a:pt x="962953" y="58300"/>
                  </a:lnTo>
                  <a:lnTo>
                    <a:pt x="963763" y="58300"/>
                  </a:lnTo>
                  <a:lnTo>
                    <a:pt x="952373" y="57691"/>
                  </a:lnTo>
                  <a:close/>
                </a:path>
                <a:path w="1263650" h="222250">
                  <a:moveTo>
                    <a:pt x="1012212" y="183956"/>
                  </a:moveTo>
                  <a:lnTo>
                    <a:pt x="974347" y="194835"/>
                  </a:lnTo>
                  <a:lnTo>
                    <a:pt x="959960" y="195551"/>
                  </a:lnTo>
                  <a:lnTo>
                    <a:pt x="1012212" y="195551"/>
                  </a:lnTo>
                  <a:lnTo>
                    <a:pt x="1012212" y="183956"/>
                  </a:lnTo>
                  <a:close/>
                </a:path>
                <a:path w="1263650" h="222250">
                  <a:moveTo>
                    <a:pt x="1007064" y="83030"/>
                  </a:moveTo>
                  <a:lnTo>
                    <a:pt x="960294" y="83030"/>
                  </a:lnTo>
                  <a:lnTo>
                    <a:pt x="966784" y="84748"/>
                  </a:lnTo>
                  <a:lnTo>
                    <a:pt x="971841" y="88184"/>
                  </a:lnTo>
                  <a:lnTo>
                    <a:pt x="976995" y="91620"/>
                  </a:lnTo>
                  <a:lnTo>
                    <a:pt x="980813" y="96391"/>
                  </a:lnTo>
                  <a:lnTo>
                    <a:pt x="983294" y="102499"/>
                  </a:lnTo>
                  <a:lnTo>
                    <a:pt x="985871" y="108607"/>
                  </a:lnTo>
                  <a:lnTo>
                    <a:pt x="987207" y="115622"/>
                  </a:lnTo>
                  <a:lnTo>
                    <a:pt x="987303" y="123543"/>
                  </a:lnTo>
                  <a:lnTo>
                    <a:pt x="1019944" y="123543"/>
                  </a:lnTo>
                  <a:lnTo>
                    <a:pt x="1007577" y="83674"/>
                  </a:lnTo>
                  <a:lnTo>
                    <a:pt x="1007064" y="83030"/>
                  </a:lnTo>
                  <a:close/>
                </a:path>
                <a:path w="1263650" h="222250">
                  <a:moveTo>
                    <a:pt x="1064889" y="60555"/>
                  </a:moveTo>
                  <a:lnTo>
                    <a:pt x="1030817" y="60555"/>
                  </a:lnTo>
                  <a:lnTo>
                    <a:pt x="1075192" y="219028"/>
                  </a:lnTo>
                  <a:lnTo>
                    <a:pt x="1112123" y="219028"/>
                  </a:lnTo>
                  <a:lnTo>
                    <a:pt x="1120978" y="188250"/>
                  </a:lnTo>
                  <a:lnTo>
                    <a:pt x="1094951" y="188250"/>
                  </a:lnTo>
                  <a:lnTo>
                    <a:pt x="1094609" y="185673"/>
                  </a:lnTo>
                  <a:lnTo>
                    <a:pt x="1089677" y="158044"/>
                  </a:lnTo>
                  <a:lnTo>
                    <a:pt x="1088172" y="150648"/>
                  </a:lnTo>
                  <a:lnTo>
                    <a:pt x="1086857" y="144731"/>
                  </a:lnTo>
                  <a:lnTo>
                    <a:pt x="1085496" y="139291"/>
                  </a:lnTo>
                  <a:lnTo>
                    <a:pt x="1064889" y="60555"/>
                  </a:lnTo>
                  <a:close/>
                </a:path>
                <a:path w="1263650" h="222250">
                  <a:moveTo>
                    <a:pt x="1174315" y="90045"/>
                  </a:moveTo>
                  <a:lnTo>
                    <a:pt x="1147630" y="90045"/>
                  </a:lnTo>
                  <a:lnTo>
                    <a:pt x="1150059" y="100925"/>
                  </a:lnTo>
                  <a:lnTo>
                    <a:pt x="1151211" y="105601"/>
                  </a:lnTo>
                  <a:lnTo>
                    <a:pt x="1153787" y="116242"/>
                  </a:lnTo>
                  <a:lnTo>
                    <a:pt x="1156457" y="126979"/>
                  </a:lnTo>
                  <a:lnTo>
                    <a:pt x="1159127" y="137287"/>
                  </a:lnTo>
                  <a:lnTo>
                    <a:pt x="1161231" y="145303"/>
                  </a:lnTo>
                  <a:lnTo>
                    <a:pt x="1181273" y="219028"/>
                  </a:lnTo>
                  <a:lnTo>
                    <a:pt x="1218926" y="219028"/>
                  </a:lnTo>
                  <a:lnTo>
                    <a:pt x="1227599" y="188250"/>
                  </a:lnTo>
                  <a:lnTo>
                    <a:pt x="1227640" y="188107"/>
                  </a:lnTo>
                  <a:lnTo>
                    <a:pt x="1198162" y="188107"/>
                  </a:lnTo>
                  <a:lnTo>
                    <a:pt x="1197973" y="185673"/>
                  </a:lnTo>
                  <a:lnTo>
                    <a:pt x="1197880" y="184480"/>
                  </a:lnTo>
                  <a:lnTo>
                    <a:pt x="1197287" y="180472"/>
                  </a:lnTo>
                  <a:lnTo>
                    <a:pt x="1197216" y="179995"/>
                  </a:lnTo>
                  <a:lnTo>
                    <a:pt x="1196245" y="174937"/>
                  </a:lnTo>
                  <a:lnTo>
                    <a:pt x="1195267" y="169306"/>
                  </a:lnTo>
                  <a:lnTo>
                    <a:pt x="1194110" y="163484"/>
                  </a:lnTo>
                  <a:lnTo>
                    <a:pt x="1192864" y="158044"/>
                  </a:lnTo>
                  <a:lnTo>
                    <a:pt x="1191628" y="152509"/>
                  </a:lnTo>
                  <a:lnTo>
                    <a:pt x="1190477" y="147928"/>
                  </a:lnTo>
                  <a:lnTo>
                    <a:pt x="1189554" y="144731"/>
                  </a:lnTo>
                  <a:lnTo>
                    <a:pt x="1174315" y="90045"/>
                  </a:lnTo>
                  <a:close/>
                </a:path>
                <a:path w="1263650" h="222250">
                  <a:moveTo>
                    <a:pt x="1166100" y="60555"/>
                  </a:moveTo>
                  <a:lnTo>
                    <a:pt x="1129306" y="60555"/>
                  </a:lnTo>
                  <a:lnTo>
                    <a:pt x="1104971" y="144301"/>
                  </a:lnTo>
                  <a:lnTo>
                    <a:pt x="1104207" y="146687"/>
                  </a:lnTo>
                  <a:lnTo>
                    <a:pt x="1096480" y="185673"/>
                  </a:lnTo>
                  <a:lnTo>
                    <a:pt x="1096092" y="188250"/>
                  </a:lnTo>
                  <a:lnTo>
                    <a:pt x="1120978" y="188250"/>
                  </a:lnTo>
                  <a:lnTo>
                    <a:pt x="1133492" y="144731"/>
                  </a:lnTo>
                  <a:lnTo>
                    <a:pt x="1134217" y="142154"/>
                  </a:lnTo>
                  <a:lnTo>
                    <a:pt x="1135368" y="137668"/>
                  </a:lnTo>
                  <a:lnTo>
                    <a:pt x="1136604" y="132419"/>
                  </a:lnTo>
                  <a:lnTo>
                    <a:pt x="1137944" y="127170"/>
                  </a:lnTo>
                  <a:lnTo>
                    <a:pt x="1146488" y="90045"/>
                  </a:lnTo>
                  <a:lnTo>
                    <a:pt x="1174315" y="90045"/>
                  </a:lnTo>
                  <a:lnTo>
                    <a:pt x="1166100" y="60555"/>
                  </a:lnTo>
                  <a:close/>
                </a:path>
                <a:path w="1263650" h="222250">
                  <a:moveTo>
                    <a:pt x="1263584" y="60555"/>
                  </a:moveTo>
                  <a:lnTo>
                    <a:pt x="1230088" y="60555"/>
                  </a:lnTo>
                  <a:lnTo>
                    <a:pt x="1209042" y="139291"/>
                  </a:lnTo>
                  <a:lnTo>
                    <a:pt x="1200443" y="179995"/>
                  </a:lnTo>
                  <a:lnTo>
                    <a:pt x="1199314" y="188107"/>
                  </a:lnTo>
                  <a:lnTo>
                    <a:pt x="1227640" y="188107"/>
                  </a:lnTo>
                  <a:lnTo>
                    <a:pt x="1263584" y="60555"/>
                  </a:lnTo>
                  <a:close/>
                </a:path>
              </a:pathLst>
            </a:custGeom>
            <a:solidFill>
              <a:srgbClr val="FFFFFF"/>
            </a:solidFill>
          </p:spPr>
          <p:txBody>
            <a:bodyPr wrap="square" lIns="0" tIns="0" rIns="0" bIns="0" rtlCol="0"/>
            <a:lstStyle/>
            <a:p>
              <a:endParaRPr dirty="0"/>
            </a:p>
          </p:txBody>
        </p:sp>
      </p:grpSp>
      <p:pic>
        <p:nvPicPr>
          <p:cNvPr id="491" name="object 491"/>
          <p:cNvPicPr/>
          <p:nvPr/>
        </p:nvPicPr>
        <p:blipFill>
          <a:blip r:embed="rId2" cstate="print"/>
          <a:stretch>
            <a:fillRect/>
          </a:stretch>
        </p:blipFill>
        <p:spPr>
          <a:xfrm>
            <a:off x="2418774" y="10607006"/>
            <a:ext cx="4837549" cy="607311"/>
          </a:xfrm>
          <a:prstGeom prst="rect">
            <a:avLst/>
          </a:prstGeom>
        </p:spPr>
      </p:pic>
      <p:pic>
        <p:nvPicPr>
          <p:cNvPr id="492" name="object 492"/>
          <p:cNvPicPr/>
          <p:nvPr/>
        </p:nvPicPr>
        <p:blipFill>
          <a:blip r:embed="rId3" cstate="print"/>
          <a:stretch>
            <a:fillRect/>
          </a:stretch>
        </p:blipFill>
        <p:spPr>
          <a:xfrm>
            <a:off x="7340090" y="10607006"/>
            <a:ext cx="5633336" cy="607311"/>
          </a:xfrm>
          <a:prstGeom prst="rect">
            <a:avLst/>
          </a:prstGeom>
        </p:spPr>
      </p:pic>
      <p:grpSp>
        <p:nvGrpSpPr>
          <p:cNvPr id="493" name="object 493"/>
          <p:cNvGrpSpPr/>
          <p:nvPr/>
        </p:nvGrpSpPr>
        <p:grpSpPr>
          <a:xfrm>
            <a:off x="13057193" y="10607006"/>
            <a:ext cx="1874520" cy="607695"/>
            <a:chOff x="13057193" y="10607006"/>
            <a:chExt cx="1874520" cy="607695"/>
          </a:xfrm>
        </p:grpSpPr>
        <p:sp>
          <p:nvSpPr>
            <p:cNvPr id="494" name="object 494"/>
            <p:cNvSpPr/>
            <p:nvPr/>
          </p:nvSpPr>
          <p:spPr>
            <a:xfrm>
              <a:off x="13057193" y="10607006"/>
              <a:ext cx="1874520" cy="607695"/>
            </a:xfrm>
            <a:custGeom>
              <a:avLst/>
              <a:gdLst/>
              <a:ahLst/>
              <a:cxnLst/>
              <a:rect l="l" t="t" r="r" b="b"/>
              <a:pathLst>
                <a:path w="1874519" h="607695">
                  <a:moveTo>
                    <a:pt x="1832404"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32404" y="607311"/>
                  </a:lnTo>
                  <a:lnTo>
                    <a:pt x="1848707" y="604019"/>
                  </a:lnTo>
                  <a:lnTo>
                    <a:pt x="1862020" y="595043"/>
                  </a:lnTo>
                  <a:lnTo>
                    <a:pt x="1870996" y="581730"/>
                  </a:lnTo>
                  <a:lnTo>
                    <a:pt x="1874288" y="565427"/>
                  </a:lnTo>
                  <a:lnTo>
                    <a:pt x="1874288" y="41883"/>
                  </a:lnTo>
                  <a:lnTo>
                    <a:pt x="1870996" y="25580"/>
                  </a:lnTo>
                  <a:lnTo>
                    <a:pt x="1862020" y="12267"/>
                  </a:lnTo>
                  <a:lnTo>
                    <a:pt x="1848707" y="3291"/>
                  </a:lnTo>
                  <a:lnTo>
                    <a:pt x="1832404" y="0"/>
                  </a:lnTo>
                  <a:close/>
                </a:path>
              </a:pathLst>
            </a:custGeom>
            <a:solidFill>
              <a:srgbClr val="E23644"/>
            </a:solidFill>
          </p:spPr>
          <p:txBody>
            <a:bodyPr wrap="square" lIns="0" tIns="0" rIns="0" bIns="0" rtlCol="0"/>
            <a:lstStyle/>
            <a:p>
              <a:endParaRPr dirty="0"/>
            </a:p>
          </p:txBody>
        </p:sp>
        <p:sp>
          <p:nvSpPr>
            <p:cNvPr id="495" name="object 495"/>
            <p:cNvSpPr/>
            <p:nvPr/>
          </p:nvSpPr>
          <p:spPr>
            <a:xfrm>
              <a:off x="13375165" y="10803090"/>
              <a:ext cx="1236345" cy="226060"/>
            </a:xfrm>
            <a:custGeom>
              <a:avLst/>
              <a:gdLst/>
              <a:ahLst/>
              <a:cxnLst/>
              <a:rect l="l" t="t" r="r" b="b"/>
              <a:pathLst>
                <a:path w="1236344" h="226059">
                  <a:moveTo>
                    <a:pt x="0" y="182095"/>
                  </a:moveTo>
                  <a:lnTo>
                    <a:pt x="10641" y="218886"/>
                  </a:lnTo>
                  <a:lnTo>
                    <a:pt x="50772" y="225615"/>
                  </a:lnTo>
                  <a:lnTo>
                    <a:pt x="58407" y="225615"/>
                  </a:lnTo>
                  <a:lnTo>
                    <a:pt x="69303" y="225184"/>
                  </a:lnTo>
                  <a:lnTo>
                    <a:pt x="69601" y="225184"/>
                  </a:lnTo>
                  <a:lnTo>
                    <a:pt x="106794" y="214484"/>
                  </a:lnTo>
                  <a:lnTo>
                    <a:pt x="125484" y="196697"/>
                  </a:lnTo>
                  <a:lnTo>
                    <a:pt x="60555" y="196697"/>
                  </a:lnTo>
                  <a:lnTo>
                    <a:pt x="52431" y="196419"/>
                  </a:lnTo>
                  <a:lnTo>
                    <a:pt x="13809" y="187535"/>
                  </a:lnTo>
                  <a:lnTo>
                    <a:pt x="6558" y="184824"/>
                  </a:lnTo>
                  <a:lnTo>
                    <a:pt x="0" y="182095"/>
                  </a:lnTo>
                  <a:close/>
                </a:path>
                <a:path w="1236344" h="226059">
                  <a:moveTo>
                    <a:pt x="71435" y="10450"/>
                  </a:moveTo>
                  <a:lnTo>
                    <a:pt x="27772" y="20909"/>
                  </a:lnTo>
                  <a:lnTo>
                    <a:pt x="3104" y="58300"/>
                  </a:lnTo>
                  <a:lnTo>
                    <a:pt x="2576" y="66853"/>
                  </a:lnTo>
                  <a:lnTo>
                    <a:pt x="2576" y="75729"/>
                  </a:lnTo>
                  <a:lnTo>
                    <a:pt x="23191" y="111709"/>
                  </a:lnTo>
                  <a:lnTo>
                    <a:pt x="54685" y="128840"/>
                  </a:lnTo>
                  <a:lnTo>
                    <a:pt x="61950" y="131873"/>
                  </a:lnTo>
                  <a:lnTo>
                    <a:pt x="98396" y="156470"/>
                  </a:lnTo>
                  <a:lnTo>
                    <a:pt x="100066" y="161719"/>
                  </a:lnTo>
                  <a:lnTo>
                    <a:pt x="100066" y="173744"/>
                  </a:lnTo>
                  <a:lnTo>
                    <a:pt x="76688" y="195587"/>
                  </a:lnTo>
                  <a:lnTo>
                    <a:pt x="76550" y="195587"/>
                  </a:lnTo>
                  <a:lnTo>
                    <a:pt x="69430" y="196697"/>
                  </a:lnTo>
                  <a:lnTo>
                    <a:pt x="125484" y="196697"/>
                  </a:lnTo>
                  <a:lnTo>
                    <a:pt x="128793" y="190875"/>
                  </a:lnTo>
                  <a:lnTo>
                    <a:pt x="133994" y="165775"/>
                  </a:lnTo>
                  <a:lnTo>
                    <a:pt x="133592" y="157892"/>
                  </a:lnTo>
                  <a:lnTo>
                    <a:pt x="114668" y="123669"/>
                  </a:lnTo>
                  <a:lnTo>
                    <a:pt x="72419" y="101426"/>
                  </a:lnTo>
                  <a:lnTo>
                    <a:pt x="65923" y="98491"/>
                  </a:lnTo>
                  <a:lnTo>
                    <a:pt x="36504" y="72389"/>
                  </a:lnTo>
                  <a:lnTo>
                    <a:pt x="36504" y="60841"/>
                  </a:lnTo>
                  <a:lnTo>
                    <a:pt x="63179" y="39654"/>
                  </a:lnTo>
                  <a:lnTo>
                    <a:pt x="124674" y="39654"/>
                  </a:lnTo>
                  <a:lnTo>
                    <a:pt x="130988" y="23620"/>
                  </a:lnTo>
                  <a:lnTo>
                    <a:pt x="87397" y="11309"/>
                  </a:lnTo>
                  <a:lnTo>
                    <a:pt x="79541" y="10665"/>
                  </a:lnTo>
                  <a:lnTo>
                    <a:pt x="71435" y="10450"/>
                  </a:lnTo>
                  <a:close/>
                </a:path>
                <a:path w="1236344" h="226059">
                  <a:moveTo>
                    <a:pt x="124674" y="39654"/>
                  </a:moveTo>
                  <a:lnTo>
                    <a:pt x="78831" y="39654"/>
                  </a:lnTo>
                  <a:lnTo>
                    <a:pt x="87411" y="40751"/>
                  </a:lnTo>
                  <a:lnTo>
                    <a:pt x="87221" y="40751"/>
                  </a:lnTo>
                  <a:lnTo>
                    <a:pt x="120108" y="51249"/>
                  </a:lnTo>
                  <a:lnTo>
                    <a:pt x="124674" y="39654"/>
                  </a:lnTo>
                  <a:close/>
                </a:path>
                <a:path w="1236344" h="226059">
                  <a:moveTo>
                    <a:pt x="230473" y="61270"/>
                  </a:moveTo>
                  <a:lnTo>
                    <a:pt x="190246" y="70862"/>
                  </a:lnTo>
                  <a:lnTo>
                    <a:pt x="164193" y="98777"/>
                  </a:lnTo>
                  <a:lnTo>
                    <a:pt x="155173" y="143156"/>
                  </a:lnTo>
                  <a:lnTo>
                    <a:pt x="155469" y="151504"/>
                  </a:lnTo>
                  <a:lnTo>
                    <a:pt x="167162" y="192366"/>
                  </a:lnTo>
                  <a:lnTo>
                    <a:pt x="199552" y="220174"/>
                  </a:lnTo>
                  <a:lnTo>
                    <a:pt x="229471" y="225615"/>
                  </a:lnTo>
                  <a:lnTo>
                    <a:pt x="237980" y="225275"/>
                  </a:lnTo>
                  <a:lnTo>
                    <a:pt x="279397" y="209062"/>
                  </a:lnTo>
                  <a:lnTo>
                    <a:pt x="289506" y="198128"/>
                  </a:lnTo>
                  <a:lnTo>
                    <a:pt x="220691" y="198128"/>
                  </a:lnTo>
                  <a:lnTo>
                    <a:pt x="213056" y="195981"/>
                  </a:lnTo>
                  <a:lnTo>
                    <a:pt x="190855" y="159225"/>
                  </a:lnTo>
                  <a:lnTo>
                    <a:pt x="189817" y="143156"/>
                  </a:lnTo>
                  <a:lnTo>
                    <a:pt x="190416" y="130818"/>
                  </a:lnTo>
                  <a:lnTo>
                    <a:pt x="211827" y="92407"/>
                  </a:lnTo>
                  <a:lnTo>
                    <a:pt x="229902" y="88900"/>
                  </a:lnTo>
                  <a:lnTo>
                    <a:pt x="289121" y="88900"/>
                  </a:lnTo>
                  <a:lnTo>
                    <a:pt x="284050" y="82637"/>
                  </a:lnTo>
                  <a:lnTo>
                    <a:pt x="241103" y="61870"/>
                  </a:lnTo>
                  <a:lnTo>
                    <a:pt x="230473" y="61270"/>
                  </a:lnTo>
                  <a:close/>
                </a:path>
                <a:path w="1236344" h="226059">
                  <a:moveTo>
                    <a:pt x="289121" y="88900"/>
                  </a:moveTo>
                  <a:lnTo>
                    <a:pt x="239349" y="88900"/>
                  </a:lnTo>
                  <a:lnTo>
                    <a:pt x="247032" y="91047"/>
                  </a:lnTo>
                  <a:lnTo>
                    <a:pt x="252949" y="95342"/>
                  </a:lnTo>
                  <a:lnTo>
                    <a:pt x="269868" y="134826"/>
                  </a:lnTo>
                  <a:lnTo>
                    <a:pt x="270128" y="143156"/>
                  </a:lnTo>
                  <a:lnTo>
                    <a:pt x="269868" y="151504"/>
                  </a:lnTo>
                  <a:lnTo>
                    <a:pt x="252949" y="191686"/>
                  </a:lnTo>
                  <a:lnTo>
                    <a:pt x="239398" y="198128"/>
                  </a:lnTo>
                  <a:lnTo>
                    <a:pt x="289506" y="198128"/>
                  </a:lnTo>
                  <a:lnTo>
                    <a:pt x="303483" y="161802"/>
                  </a:lnTo>
                  <a:lnTo>
                    <a:pt x="304771" y="143156"/>
                  </a:lnTo>
                  <a:lnTo>
                    <a:pt x="304191" y="130818"/>
                  </a:lnTo>
                  <a:lnTo>
                    <a:pt x="304181" y="130612"/>
                  </a:lnTo>
                  <a:lnTo>
                    <a:pt x="302410" y="119034"/>
                  </a:lnTo>
                  <a:lnTo>
                    <a:pt x="299457" y="108423"/>
                  </a:lnTo>
                  <a:lnTo>
                    <a:pt x="295324" y="98777"/>
                  </a:lnTo>
                  <a:lnTo>
                    <a:pt x="290143" y="90161"/>
                  </a:lnTo>
                  <a:lnTo>
                    <a:pt x="289121" y="88900"/>
                  </a:lnTo>
                  <a:close/>
                </a:path>
                <a:path w="1236344" h="226059">
                  <a:moveTo>
                    <a:pt x="370759" y="0"/>
                  </a:moveTo>
                  <a:lnTo>
                    <a:pt x="336974" y="0"/>
                  </a:lnTo>
                  <a:lnTo>
                    <a:pt x="336974" y="222751"/>
                  </a:lnTo>
                  <a:lnTo>
                    <a:pt x="370759" y="222751"/>
                  </a:lnTo>
                  <a:lnTo>
                    <a:pt x="370759" y="0"/>
                  </a:lnTo>
                  <a:close/>
                </a:path>
                <a:path w="1236344" h="226059">
                  <a:moveTo>
                    <a:pt x="444906" y="64277"/>
                  </a:moveTo>
                  <a:lnTo>
                    <a:pt x="411121" y="64277"/>
                  </a:lnTo>
                  <a:lnTo>
                    <a:pt x="411224" y="170132"/>
                  </a:lnTo>
                  <a:lnTo>
                    <a:pt x="411542" y="177406"/>
                  </a:lnTo>
                  <a:lnTo>
                    <a:pt x="431244" y="216112"/>
                  </a:lnTo>
                  <a:lnTo>
                    <a:pt x="467812" y="225615"/>
                  </a:lnTo>
                  <a:lnTo>
                    <a:pt x="474778" y="225615"/>
                  </a:lnTo>
                  <a:lnTo>
                    <a:pt x="481411" y="224708"/>
                  </a:lnTo>
                  <a:lnTo>
                    <a:pt x="487710" y="222894"/>
                  </a:lnTo>
                  <a:lnTo>
                    <a:pt x="494009" y="221176"/>
                  </a:lnTo>
                  <a:lnTo>
                    <a:pt x="517630" y="201421"/>
                  </a:lnTo>
                  <a:lnTo>
                    <a:pt x="550556" y="201421"/>
                  </a:lnTo>
                  <a:lnTo>
                    <a:pt x="550556" y="198271"/>
                  </a:lnTo>
                  <a:lnTo>
                    <a:pt x="465235" y="198271"/>
                  </a:lnTo>
                  <a:lnTo>
                    <a:pt x="457409" y="195217"/>
                  </a:lnTo>
                  <a:lnTo>
                    <a:pt x="444906" y="161480"/>
                  </a:lnTo>
                  <a:lnTo>
                    <a:pt x="444906" y="64277"/>
                  </a:lnTo>
                  <a:close/>
                </a:path>
                <a:path w="1236344" h="226059">
                  <a:moveTo>
                    <a:pt x="550556" y="201421"/>
                  </a:moveTo>
                  <a:lnTo>
                    <a:pt x="519491" y="201421"/>
                  </a:lnTo>
                  <a:lnTo>
                    <a:pt x="523960" y="222232"/>
                  </a:lnTo>
                  <a:lnTo>
                    <a:pt x="524072" y="222751"/>
                  </a:lnTo>
                  <a:lnTo>
                    <a:pt x="550556" y="222751"/>
                  </a:lnTo>
                  <a:lnTo>
                    <a:pt x="550556" y="201421"/>
                  </a:lnTo>
                  <a:close/>
                </a:path>
                <a:path w="1236344" h="226059">
                  <a:moveTo>
                    <a:pt x="550556" y="64277"/>
                  </a:moveTo>
                  <a:lnTo>
                    <a:pt x="516771" y="64277"/>
                  </a:lnTo>
                  <a:lnTo>
                    <a:pt x="516771" y="143156"/>
                  </a:lnTo>
                  <a:lnTo>
                    <a:pt x="516530" y="151754"/>
                  </a:lnTo>
                  <a:lnTo>
                    <a:pt x="494152" y="196172"/>
                  </a:lnTo>
                  <a:lnTo>
                    <a:pt x="486040" y="198271"/>
                  </a:lnTo>
                  <a:lnTo>
                    <a:pt x="550556" y="198271"/>
                  </a:lnTo>
                  <a:lnTo>
                    <a:pt x="550556" y="64277"/>
                  </a:lnTo>
                  <a:close/>
                </a:path>
                <a:path w="1236344" h="226059">
                  <a:moveTo>
                    <a:pt x="629428" y="89902"/>
                  </a:moveTo>
                  <a:lnTo>
                    <a:pt x="595642" y="89902"/>
                  </a:lnTo>
                  <a:lnTo>
                    <a:pt x="595642" y="175080"/>
                  </a:lnTo>
                  <a:lnTo>
                    <a:pt x="595967" y="182667"/>
                  </a:lnTo>
                  <a:lnTo>
                    <a:pt x="596036" y="184287"/>
                  </a:lnTo>
                  <a:lnTo>
                    <a:pt x="618977" y="221176"/>
                  </a:lnTo>
                  <a:lnTo>
                    <a:pt x="634199" y="225615"/>
                  </a:lnTo>
                  <a:lnTo>
                    <a:pt x="649564" y="225615"/>
                  </a:lnTo>
                  <a:lnTo>
                    <a:pt x="655720" y="225042"/>
                  </a:lnTo>
                  <a:lnTo>
                    <a:pt x="667554" y="222751"/>
                  </a:lnTo>
                  <a:lnTo>
                    <a:pt x="672374" y="221368"/>
                  </a:lnTo>
                  <a:lnTo>
                    <a:pt x="676096" y="219745"/>
                  </a:lnTo>
                  <a:lnTo>
                    <a:pt x="676096" y="198415"/>
                  </a:lnTo>
                  <a:lnTo>
                    <a:pt x="644744" y="198415"/>
                  </a:lnTo>
                  <a:lnTo>
                    <a:pt x="639448" y="196458"/>
                  </a:lnTo>
                  <a:lnTo>
                    <a:pt x="631432" y="188632"/>
                  </a:lnTo>
                  <a:lnTo>
                    <a:pt x="629428" y="182667"/>
                  </a:lnTo>
                  <a:lnTo>
                    <a:pt x="629428" y="89902"/>
                  </a:lnTo>
                  <a:close/>
                </a:path>
                <a:path w="1236344" h="226059">
                  <a:moveTo>
                    <a:pt x="676096" y="194263"/>
                  </a:moveTo>
                  <a:lnTo>
                    <a:pt x="655720" y="198415"/>
                  </a:lnTo>
                  <a:lnTo>
                    <a:pt x="676096" y="198415"/>
                  </a:lnTo>
                  <a:lnTo>
                    <a:pt x="676096" y="194263"/>
                  </a:lnTo>
                  <a:close/>
                </a:path>
                <a:path w="1236344" h="226059">
                  <a:moveTo>
                    <a:pt x="629428" y="29060"/>
                  </a:moveTo>
                  <a:lnTo>
                    <a:pt x="608240" y="29060"/>
                  </a:lnTo>
                  <a:lnTo>
                    <a:pt x="597217" y="62988"/>
                  </a:lnTo>
                  <a:lnTo>
                    <a:pt x="574025" y="74870"/>
                  </a:lnTo>
                  <a:lnTo>
                    <a:pt x="574025" y="89902"/>
                  </a:lnTo>
                  <a:lnTo>
                    <a:pt x="674807" y="89902"/>
                  </a:lnTo>
                  <a:lnTo>
                    <a:pt x="674807" y="64277"/>
                  </a:lnTo>
                  <a:lnTo>
                    <a:pt x="629428" y="64277"/>
                  </a:lnTo>
                  <a:lnTo>
                    <a:pt x="629428" y="29060"/>
                  </a:lnTo>
                  <a:close/>
                </a:path>
                <a:path w="1236344" h="226059">
                  <a:moveTo>
                    <a:pt x="735499" y="64277"/>
                  </a:moveTo>
                  <a:lnTo>
                    <a:pt x="701857" y="64277"/>
                  </a:lnTo>
                  <a:lnTo>
                    <a:pt x="701857" y="222751"/>
                  </a:lnTo>
                  <a:lnTo>
                    <a:pt x="735499" y="222751"/>
                  </a:lnTo>
                  <a:lnTo>
                    <a:pt x="735499" y="64277"/>
                  </a:lnTo>
                  <a:close/>
                </a:path>
                <a:path w="1236344" h="226059">
                  <a:moveTo>
                    <a:pt x="724046" y="3578"/>
                  </a:moveTo>
                  <a:lnTo>
                    <a:pt x="713548" y="3578"/>
                  </a:lnTo>
                  <a:lnTo>
                    <a:pt x="709015" y="4962"/>
                  </a:lnTo>
                  <a:lnTo>
                    <a:pt x="705292" y="7730"/>
                  </a:lnTo>
                  <a:lnTo>
                    <a:pt x="701665" y="10498"/>
                  </a:lnTo>
                  <a:lnTo>
                    <a:pt x="699853" y="15269"/>
                  </a:lnTo>
                  <a:lnTo>
                    <a:pt x="699853" y="28726"/>
                  </a:lnTo>
                  <a:lnTo>
                    <a:pt x="701665" y="33498"/>
                  </a:lnTo>
                  <a:lnTo>
                    <a:pt x="705292" y="36361"/>
                  </a:lnTo>
                  <a:lnTo>
                    <a:pt x="709015" y="39129"/>
                  </a:lnTo>
                  <a:lnTo>
                    <a:pt x="713548" y="40513"/>
                  </a:lnTo>
                  <a:lnTo>
                    <a:pt x="724046" y="40513"/>
                  </a:lnTo>
                  <a:lnTo>
                    <a:pt x="728483" y="39129"/>
                  </a:lnTo>
                  <a:lnTo>
                    <a:pt x="736023" y="33498"/>
                  </a:lnTo>
                  <a:lnTo>
                    <a:pt x="737932" y="28726"/>
                  </a:lnTo>
                  <a:lnTo>
                    <a:pt x="737932" y="15269"/>
                  </a:lnTo>
                  <a:lnTo>
                    <a:pt x="736023" y="10498"/>
                  </a:lnTo>
                  <a:lnTo>
                    <a:pt x="732206" y="7730"/>
                  </a:lnTo>
                  <a:lnTo>
                    <a:pt x="728483" y="4962"/>
                  </a:lnTo>
                  <a:lnTo>
                    <a:pt x="724046" y="3578"/>
                  </a:lnTo>
                  <a:close/>
                </a:path>
                <a:path w="1236344" h="226059">
                  <a:moveTo>
                    <a:pt x="843287" y="61270"/>
                  </a:moveTo>
                  <a:lnTo>
                    <a:pt x="803060" y="70862"/>
                  </a:lnTo>
                  <a:lnTo>
                    <a:pt x="777005" y="98777"/>
                  </a:lnTo>
                  <a:lnTo>
                    <a:pt x="767987" y="143156"/>
                  </a:lnTo>
                  <a:lnTo>
                    <a:pt x="768282" y="151504"/>
                  </a:lnTo>
                  <a:lnTo>
                    <a:pt x="779976" y="192366"/>
                  </a:lnTo>
                  <a:lnTo>
                    <a:pt x="812365" y="220174"/>
                  </a:lnTo>
                  <a:lnTo>
                    <a:pt x="842285" y="225615"/>
                  </a:lnTo>
                  <a:lnTo>
                    <a:pt x="850794" y="225275"/>
                  </a:lnTo>
                  <a:lnTo>
                    <a:pt x="892211" y="209062"/>
                  </a:lnTo>
                  <a:lnTo>
                    <a:pt x="902320" y="198128"/>
                  </a:lnTo>
                  <a:lnTo>
                    <a:pt x="833505" y="198128"/>
                  </a:lnTo>
                  <a:lnTo>
                    <a:pt x="825870" y="195981"/>
                  </a:lnTo>
                  <a:lnTo>
                    <a:pt x="803669" y="159225"/>
                  </a:lnTo>
                  <a:lnTo>
                    <a:pt x="802631" y="143156"/>
                  </a:lnTo>
                  <a:lnTo>
                    <a:pt x="803230" y="130818"/>
                  </a:lnTo>
                  <a:lnTo>
                    <a:pt x="824641" y="92407"/>
                  </a:lnTo>
                  <a:lnTo>
                    <a:pt x="842714" y="88900"/>
                  </a:lnTo>
                  <a:lnTo>
                    <a:pt x="901935" y="88900"/>
                  </a:lnTo>
                  <a:lnTo>
                    <a:pt x="896863" y="82637"/>
                  </a:lnTo>
                  <a:lnTo>
                    <a:pt x="853916" y="61870"/>
                  </a:lnTo>
                  <a:lnTo>
                    <a:pt x="843287" y="61270"/>
                  </a:lnTo>
                  <a:close/>
                </a:path>
                <a:path w="1236344" h="226059">
                  <a:moveTo>
                    <a:pt x="901935" y="88900"/>
                  </a:moveTo>
                  <a:lnTo>
                    <a:pt x="852163" y="88900"/>
                  </a:lnTo>
                  <a:lnTo>
                    <a:pt x="859846" y="91047"/>
                  </a:lnTo>
                  <a:lnTo>
                    <a:pt x="865763" y="95342"/>
                  </a:lnTo>
                  <a:lnTo>
                    <a:pt x="871680" y="99541"/>
                  </a:lnTo>
                  <a:lnTo>
                    <a:pt x="876022" y="105697"/>
                  </a:lnTo>
                  <a:lnTo>
                    <a:pt x="878790" y="113809"/>
                  </a:lnTo>
                  <a:lnTo>
                    <a:pt x="880563" y="120000"/>
                  </a:lnTo>
                  <a:lnTo>
                    <a:pt x="880606" y="120153"/>
                  </a:lnTo>
                  <a:lnTo>
                    <a:pt x="881904" y="127158"/>
                  </a:lnTo>
                  <a:lnTo>
                    <a:pt x="882682" y="134826"/>
                  </a:lnTo>
                  <a:lnTo>
                    <a:pt x="882941" y="143156"/>
                  </a:lnTo>
                  <a:lnTo>
                    <a:pt x="882682" y="151504"/>
                  </a:lnTo>
                  <a:lnTo>
                    <a:pt x="865763" y="191686"/>
                  </a:lnTo>
                  <a:lnTo>
                    <a:pt x="852210" y="198128"/>
                  </a:lnTo>
                  <a:lnTo>
                    <a:pt x="902320" y="198128"/>
                  </a:lnTo>
                  <a:lnTo>
                    <a:pt x="916297" y="161802"/>
                  </a:lnTo>
                  <a:lnTo>
                    <a:pt x="917585" y="143156"/>
                  </a:lnTo>
                  <a:lnTo>
                    <a:pt x="917004" y="130818"/>
                  </a:lnTo>
                  <a:lnTo>
                    <a:pt x="916995" y="130612"/>
                  </a:lnTo>
                  <a:lnTo>
                    <a:pt x="915223" y="119034"/>
                  </a:lnTo>
                  <a:lnTo>
                    <a:pt x="912271" y="108423"/>
                  </a:lnTo>
                  <a:lnTo>
                    <a:pt x="908137" y="98777"/>
                  </a:lnTo>
                  <a:lnTo>
                    <a:pt x="902957" y="90161"/>
                  </a:lnTo>
                  <a:lnTo>
                    <a:pt x="901935" y="88900"/>
                  </a:lnTo>
                  <a:close/>
                </a:path>
                <a:path w="1236344" h="226059">
                  <a:moveTo>
                    <a:pt x="975986" y="64277"/>
                  </a:moveTo>
                  <a:lnTo>
                    <a:pt x="949787" y="64277"/>
                  </a:lnTo>
                  <a:lnTo>
                    <a:pt x="949787" y="222751"/>
                  </a:lnTo>
                  <a:lnTo>
                    <a:pt x="983429" y="222751"/>
                  </a:lnTo>
                  <a:lnTo>
                    <a:pt x="983429" y="144015"/>
                  </a:lnTo>
                  <a:lnTo>
                    <a:pt x="983984" y="131355"/>
                  </a:lnTo>
                  <a:lnTo>
                    <a:pt x="1004831" y="92300"/>
                  </a:lnTo>
                  <a:lnTo>
                    <a:pt x="1024373" y="88756"/>
                  </a:lnTo>
                  <a:lnTo>
                    <a:pt x="1083288" y="88756"/>
                  </a:lnTo>
                  <a:lnTo>
                    <a:pt x="1081878" y="85750"/>
                  </a:lnTo>
                  <a:lnTo>
                    <a:pt x="980709" y="85750"/>
                  </a:lnTo>
                  <a:lnTo>
                    <a:pt x="976088" y="64742"/>
                  </a:lnTo>
                  <a:lnTo>
                    <a:pt x="975986" y="64277"/>
                  </a:lnTo>
                  <a:close/>
                </a:path>
                <a:path w="1236344" h="226059">
                  <a:moveTo>
                    <a:pt x="1083288" y="88756"/>
                  </a:moveTo>
                  <a:lnTo>
                    <a:pt x="1034961" y="88756"/>
                  </a:lnTo>
                  <a:lnTo>
                    <a:pt x="1042793" y="91858"/>
                  </a:lnTo>
                  <a:lnTo>
                    <a:pt x="1047850" y="98062"/>
                  </a:lnTo>
                  <a:lnTo>
                    <a:pt x="1051170" y="103224"/>
                  </a:lnTo>
                  <a:lnTo>
                    <a:pt x="1053543" y="109550"/>
                  </a:lnTo>
                  <a:lnTo>
                    <a:pt x="1054967" y="117039"/>
                  </a:lnTo>
                  <a:lnTo>
                    <a:pt x="1055442" y="125691"/>
                  </a:lnTo>
                  <a:lnTo>
                    <a:pt x="1055442" y="222751"/>
                  </a:lnTo>
                  <a:lnTo>
                    <a:pt x="1089074" y="222751"/>
                  </a:lnTo>
                  <a:lnTo>
                    <a:pt x="1089074" y="119392"/>
                  </a:lnTo>
                  <a:lnTo>
                    <a:pt x="1088136" y="105193"/>
                  </a:lnTo>
                  <a:lnTo>
                    <a:pt x="1085319" y="93087"/>
                  </a:lnTo>
                  <a:lnTo>
                    <a:pt x="1083288" y="88756"/>
                  </a:lnTo>
                  <a:close/>
                </a:path>
                <a:path w="1236344" h="226059">
                  <a:moveTo>
                    <a:pt x="1032389" y="61270"/>
                  </a:moveTo>
                  <a:lnTo>
                    <a:pt x="1025517" y="61270"/>
                  </a:lnTo>
                  <a:lnTo>
                    <a:pt x="1018885" y="62177"/>
                  </a:lnTo>
                  <a:lnTo>
                    <a:pt x="982571" y="85750"/>
                  </a:lnTo>
                  <a:lnTo>
                    <a:pt x="1081878" y="85750"/>
                  </a:lnTo>
                  <a:lnTo>
                    <a:pt x="1045199" y="62177"/>
                  </a:lnTo>
                  <a:lnTo>
                    <a:pt x="1045597" y="62177"/>
                  </a:lnTo>
                  <a:lnTo>
                    <a:pt x="1032389" y="61270"/>
                  </a:lnTo>
                  <a:close/>
                </a:path>
                <a:path w="1236344" h="226059">
                  <a:moveTo>
                    <a:pt x="1119848" y="186962"/>
                  </a:moveTo>
                  <a:lnTo>
                    <a:pt x="1119848" y="216023"/>
                  </a:lnTo>
                  <a:lnTo>
                    <a:pt x="1126916" y="219267"/>
                  </a:lnTo>
                  <a:lnTo>
                    <a:pt x="1170957" y="225615"/>
                  </a:lnTo>
                  <a:lnTo>
                    <a:pt x="1181068" y="225275"/>
                  </a:lnTo>
                  <a:lnTo>
                    <a:pt x="1219309" y="213303"/>
                  </a:lnTo>
                  <a:lnTo>
                    <a:pt x="1230912" y="199989"/>
                  </a:lnTo>
                  <a:lnTo>
                    <a:pt x="1171962" y="199989"/>
                  </a:lnTo>
                  <a:lnTo>
                    <a:pt x="1165564" y="199748"/>
                  </a:lnTo>
                  <a:lnTo>
                    <a:pt x="1125673" y="189521"/>
                  </a:lnTo>
                  <a:lnTo>
                    <a:pt x="1119848" y="186962"/>
                  </a:lnTo>
                  <a:close/>
                </a:path>
                <a:path w="1236344" h="226059">
                  <a:moveTo>
                    <a:pt x="1180695" y="61270"/>
                  </a:moveTo>
                  <a:lnTo>
                    <a:pt x="1166433" y="62022"/>
                  </a:lnTo>
                  <a:lnTo>
                    <a:pt x="1167266" y="62022"/>
                  </a:lnTo>
                  <a:lnTo>
                    <a:pt x="1155889" y="64026"/>
                  </a:lnTo>
                  <a:lnTo>
                    <a:pt x="1124001" y="85714"/>
                  </a:lnTo>
                  <a:lnTo>
                    <a:pt x="1119848" y="104217"/>
                  </a:lnTo>
                  <a:lnTo>
                    <a:pt x="1119848" y="113093"/>
                  </a:lnTo>
                  <a:lnTo>
                    <a:pt x="1146196" y="143585"/>
                  </a:lnTo>
                  <a:lnTo>
                    <a:pt x="1173281" y="155575"/>
                  </a:lnTo>
                  <a:lnTo>
                    <a:pt x="1179545" y="158331"/>
                  </a:lnTo>
                  <a:lnTo>
                    <a:pt x="1184879" y="160872"/>
                  </a:lnTo>
                  <a:lnTo>
                    <a:pt x="1194621" y="166061"/>
                  </a:lnTo>
                  <a:lnTo>
                    <a:pt x="1198254" y="168876"/>
                  </a:lnTo>
                  <a:lnTo>
                    <a:pt x="1200160" y="171644"/>
                  </a:lnTo>
                  <a:lnTo>
                    <a:pt x="1202160" y="174316"/>
                  </a:lnTo>
                  <a:lnTo>
                    <a:pt x="1203165" y="177370"/>
                  </a:lnTo>
                  <a:lnTo>
                    <a:pt x="1203165" y="186628"/>
                  </a:lnTo>
                  <a:lnTo>
                    <a:pt x="1200736" y="191304"/>
                  </a:lnTo>
                  <a:lnTo>
                    <a:pt x="1195867" y="194836"/>
                  </a:lnTo>
                  <a:lnTo>
                    <a:pt x="1190998" y="198271"/>
                  </a:lnTo>
                  <a:lnTo>
                    <a:pt x="1183030" y="199989"/>
                  </a:lnTo>
                  <a:lnTo>
                    <a:pt x="1230912" y="199989"/>
                  </a:lnTo>
                  <a:lnTo>
                    <a:pt x="1236232" y="177514"/>
                  </a:lnTo>
                  <a:lnTo>
                    <a:pt x="1236232" y="168447"/>
                  </a:lnTo>
                  <a:lnTo>
                    <a:pt x="1209225" y="137895"/>
                  </a:lnTo>
                  <a:lnTo>
                    <a:pt x="1180496" y="125595"/>
                  </a:lnTo>
                  <a:lnTo>
                    <a:pt x="1172957" y="122398"/>
                  </a:lnTo>
                  <a:lnTo>
                    <a:pt x="1162172" y="117245"/>
                  </a:lnTo>
                  <a:lnTo>
                    <a:pt x="1158402" y="114668"/>
                  </a:lnTo>
                  <a:lnTo>
                    <a:pt x="1154015" y="109514"/>
                  </a:lnTo>
                  <a:lnTo>
                    <a:pt x="1152915" y="106365"/>
                  </a:lnTo>
                  <a:lnTo>
                    <a:pt x="1152915" y="97680"/>
                  </a:lnTo>
                  <a:lnTo>
                    <a:pt x="1155167" y="93862"/>
                  </a:lnTo>
                  <a:lnTo>
                    <a:pt x="1159648" y="91190"/>
                  </a:lnTo>
                  <a:lnTo>
                    <a:pt x="1164224" y="88518"/>
                  </a:lnTo>
                  <a:lnTo>
                    <a:pt x="1170862" y="87182"/>
                  </a:lnTo>
                  <a:lnTo>
                    <a:pt x="1227616" y="87182"/>
                  </a:lnTo>
                  <a:lnTo>
                    <a:pt x="1233656" y="72723"/>
                  </a:lnTo>
                  <a:lnTo>
                    <a:pt x="1194862" y="62022"/>
                  </a:lnTo>
                  <a:lnTo>
                    <a:pt x="1187884" y="61458"/>
                  </a:lnTo>
                  <a:lnTo>
                    <a:pt x="1180695" y="61270"/>
                  </a:lnTo>
                  <a:close/>
                </a:path>
                <a:path w="1236344" h="226059">
                  <a:moveTo>
                    <a:pt x="1227616" y="87182"/>
                  </a:moveTo>
                  <a:lnTo>
                    <a:pt x="1186988" y="87182"/>
                  </a:lnTo>
                  <a:lnTo>
                    <a:pt x="1194296" y="88232"/>
                  </a:lnTo>
                  <a:lnTo>
                    <a:pt x="1201448" y="90331"/>
                  </a:lnTo>
                  <a:lnTo>
                    <a:pt x="1208704" y="92335"/>
                  </a:lnTo>
                  <a:lnTo>
                    <a:pt x="1215908" y="94912"/>
                  </a:lnTo>
                  <a:lnTo>
                    <a:pt x="1223070" y="98062"/>
                  </a:lnTo>
                  <a:lnTo>
                    <a:pt x="1227616" y="87182"/>
                  </a:lnTo>
                  <a:close/>
                </a:path>
              </a:pathLst>
            </a:custGeom>
            <a:solidFill>
              <a:srgbClr val="FFFFFF"/>
            </a:solidFill>
          </p:spPr>
          <p:txBody>
            <a:bodyPr wrap="square" lIns="0" tIns="0" rIns="0" bIns="0" rtlCol="0"/>
            <a:lstStyle/>
            <a:p>
              <a:endParaRPr dirty="0"/>
            </a:p>
          </p:txBody>
        </p:sp>
      </p:grpSp>
      <p:pic>
        <p:nvPicPr>
          <p:cNvPr id="496" name="object 496"/>
          <p:cNvPicPr/>
          <p:nvPr/>
        </p:nvPicPr>
        <p:blipFill>
          <a:blip r:embed="rId4" cstate="print"/>
          <a:stretch>
            <a:fillRect/>
          </a:stretch>
        </p:blipFill>
        <p:spPr>
          <a:xfrm>
            <a:off x="15015249" y="10607006"/>
            <a:ext cx="2691017" cy="607311"/>
          </a:xfrm>
          <a:prstGeom prst="rect">
            <a:avLst/>
          </a:prstGeom>
          <a:effectLst>
            <a:glow rad="228600">
              <a:schemeClr val="accent2">
                <a:satMod val="175000"/>
                <a:alpha val="40000"/>
              </a:schemeClr>
            </a:glow>
          </a:effectLst>
        </p:spPr>
      </p:pic>
      <p:pic>
        <p:nvPicPr>
          <p:cNvPr id="497" name="object 497"/>
          <p:cNvPicPr/>
          <p:nvPr/>
        </p:nvPicPr>
        <p:blipFill>
          <a:blip r:embed="rId5" cstate="print"/>
          <a:stretch>
            <a:fillRect/>
          </a:stretch>
        </p:blipFill>
        <p:spPr>
          <a:xfrm>
            <a:off x="17790035" y="10607006"/>
            <a:ext cx="2261711" cy="607311"/>
          </a:xfrm>
          <a:prstGeom prst="rect">
            <a:avLst/>
          </a:prstGeom>
        </p:spPr>
      </p:pic>
      <p:graphicFrame>
        <p:nvGraphicFramePr>
          <p:cNvPr id="503" name="Table 502">
            <a:extLst>
              <a:ext uri="{FF2B5EF4-FFF2-40B4-BE49-F238E27FC236}">
                <a16:creationId xmlns:a16="http://schemas.microsoft.com/office/drawing/2014/main" id="{7B7924C8-7F41-F288-E5BC-E1BF1260944F}"/>
              </a:ext>
            </a:extLst>
          </p:cNvPr>
          <p:cNvGraphicFramePr>
            <a:graphicFrameLocks noGrp="1"/>
          </p:cNvGraphicFramePr>
          <p:nvPr>
            <p:extLst>
              <p:ext uri="{D42A27DB-BD31-4B8C-83A1-F6EECF244321}">
                <p14:modId xmlns:p14="http://schemas.microsoft.com/office/powerpoint/2010/main" val="2439148825"/>
              </p:ext>
            </p:extLst>
          </p:nvPr>
        </p:nvGraphicFramePr>
        <p:xfrm>
          <a:off x="2514151" y="1539875"/>
          <a:ext cx="15285576" cy="8229599"/>
        </p:xfrm>
        <a:graphic>
          <a:graphicData uri="http://schemas.openxmlformats.org/drawingml/2006/table">
            <a:tbl>
              <a:tblPr firstRow="1" bandRow="1"/>
              <a:tblGrid>
                <a:gridCol w="2547596">
                  <a:extLst>
                    <a:ext uri="{9D8B030D-6E8A-4147-A177-3AD203B41FA5}">
                      <a16:colId xmlns:a16="http://schemas.microsoft.com/office/drawing/2014/main" val="181372277"/>
                    </a:ext>
                  </a:extLst>
                </a:gridCol>
                <a:gridCol w="2547596">
                  <a:extLst>
                    <a:ext uri="{9D8B030D-6E8A-4147-A177-3AD203B41FA5}">
                      <a16:colId xmlns:a16="http://schemas.microsoft.com/office/drawing/2014/main" val="1559886425"/>
                    </a:ext>
                  </a:extLst>
                </a:gridCol>
                <a:gridCol w="2547596">
                  <a:extLst>
                    <a:ext uri="{9D8B030D-6E8A-4147-A177-3AD203B41FA5}">
                      <a16:colId xmlns:a16="http://schemas.microsoft.com/office/drawing/2014/main" val="1653189680"/>
                    </a:ext>
                  </a:extLst>
                </a:gridCol>
                <a:gridCol w="2547596">
                  <a:extLst>
                    <a:ext uri="{9D8B030D-6E8A-4147-A177-3AD203B41FA5}">
                      <a16:colId xmlns:a16="http://schemas.microsoft.com/office/drawing/2014/main" val="752169676"/>
                    </a:ext>
                  </a:extLst>
                </a:gridCol>
                <a:gridCol w="2547596">
                  <a:extLst>
                    <a:ext uri="{9D8B030D-6E8A-4147-A177-3AD203B41FA5}">
                      <a16:colId xmlns:a16="http://schemas.microsoft.com/office/drawing/2014/main" val="1648751907"/>
                    </a:ext>
                  </a:extLst>
                </a:gridCol>
                <a:gridCol w="2547596">
                  <a:extLst>
                    <a:ext uri="{9D8B030D-6E8A-4147-A177-3AD203B41FA5}">
                      <a16:colId xmlns:a16="http://schemas.microsoft.com/office/drawing/2014/main" val="2983217047"/>
                    </a:ext>
                  </a:extLst>
                </a:gridCol>
              </a:tblGrid>
              <a:tr h="1175657">
                <a:tc>
                  <a:txBody>
                    <a:bodyPr/>
                    <a:lstStyle/>
                    <a:p>
                      <a:pPr algn="ctr">
                        <a:lnSpc>
                          <a:spcPct val="100000"/>
                        </a:lnSpc>
                      </a:pPr>
                      <a:r>
                        <a:rPr lang="en-IN" sz="2400" b="1" dirty="0">
                          <a:solidFill>
                            <a:sysClr val="windowText" lastClr="000000"/>
                          </a:solidFill>
                          <a:latin typeface="Times New Roman" panose="02020603050405020304" pitchFamily="18" charset="0"/>
                          <a:cs typeface="Times New Roman" panose="02020603050405020304" pitchFamily="18" charset="0"/>
                        </a:rPr>
                        <a:t>FEATURE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4B0A3"/>
                    </a:solidFill>
                  </a:tcPr>
                </a:tc>
                <a:tc>
                  <a:txBody>
                    <a:bodyPr/>
                    <a:lstStyle/>
                    <a:p>
                      <a:pPr algn="ctr"/>
                      <a:r>
                        <a:rPr lang="en-IN" sz="2400" b="1" dirty="0">
                          <a:latin typeface="Times New Roman" panose="02020603050405020304" pitchFamily="18" charset="0"/>
                          <a:cs typeface="Times New Roman" panose="02020603050405020304" pitchFamily="18" charset="0"/>
                        </a:rPr>
                        <a:t>REACH</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4B0A3"/>
                    </a:solidFill>
                  </a:tcPr>
                </a:tc>
                <a:tc>
                  <a:txBody>
                    <a:bodyPr/>
                    <a:lstStyle/>
                    <a:p>
                      <a:pPr algn="ctr"/>
                      <a:r>
                        <a:rPr lang="en-IN" sz="2400" b="1" dirty="0">
                          <a:latin typeface="Times New Roman" panose="02020603050405020304" pitchFamily="18" charset="0"/>
                          <a:cs typeface="Times New Roman" panose="02020603050405020304" pitchFamily="18" charset="0"/>
                        </a:rPr>
                        <a:t>IMPACT</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4B0A3"/>
                    </a:solidFill>
                  </a:tcPr>
                </a:tc>
                <a:tc>
                  <a:txBody>
                    <a:bodyPr/>
                    <a:lstStyle/>
                    <a:p>
                      <a:pPr algn="ctr"/>
                      <a:r>
                        <a:rPr lang="en-IN" sz="2400" b="1" dirty="0">
                          <a:latin typeface="Times New Roman" panose="02020603050405020304" pitchFamily="18" charset="0"/>
                          <a:cs typeface="Times New Roman" panose="02020603050405020304" pitchFamily="18" charset="0"/>
                        </a:rPr>
                        <a:t>CONFIDENCE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4B0A3"/>
                    </a:solidFill>
                  </a:tcPr>
                </a:tc>
                <a:tc>
                  <a:txBody>
                    <a:bodyPr/>
                    <a:lstStyle/>
                    <a:p>
                      <a:pPr algn="ctr"/>
                      <a:r>
                        <a:rPr lang="en-IN" sz="2400" b="1" dirty="0">
                          <a:latin typeface="Times New Roman" panose="02020603050405020304" pitchFamily="18" charset="0"/>
                          <a:cs typeface="Times New Roman" panose="02020603050405020304" pitchFamily="18" charset="0"/>
                        </a:rPr>
                        <a:t>EFFORTS</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4B0A3"/>
                    </a:solidFill>
                  </a:tcPr>
                </a:tc>
                <a:tc>
                  <a:txBody>
                    <a:bodyPr/>
                    <a:lstStyle/>
                    <a:p>
                      <a:pPr algn="ctr"/>
                      <a:r>
                        <a:rPr lang="en-IN" sz="2400" b="1" dirty="0">
                          <a:latin typeface="Times New Roman" panose="02020603050405020304" pitchFamily="18" charset="0"/>
                          <a:cs typeface="Times New Roman" panose="02020603050405020304" pitchFamily="18" charset="0"/>
                        </a:rPr>
                        <a:t>RICE SCORE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4B0A3"/>
                    </a:solidFill>
                  </a:tcPr>
                </a:tc>
                <a:extLst>
                  <a:ext uri="{0D108BD9-81ED-4DB2-BD59-A6C34878D82A}">
                    <a16:rowId xmlns:a16="http://schemas.microsoft.com/office/drawing/2014/main" val="3504770868"/>
                  </a:ext>
                </a:extLst>
              </a:tr>
              <a:tr h="1175657">
                <a:tc>
                  <a:txBody>
                    <a:bodyPr/>
                    <a:lstStyle/>
                    <a:p>
                      <a:pPr algn="ctr"/>
                      <a:r>
                        <a:rPr lang="en-IN" sz="2400" b="0" i="0" dirty="0">
                          <a:latin typeface="Times New Roman" panose="02020603050405020304" pitchFamily="18" charset="0"/>
                          <a:cs typeface="Times New Roman" panose="02020603050405020304" pitchFamily="18" charset="0"/>
                        </a:rPr>
                        <a:t>CSR</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38100" cap="flat" cmpd="sng" algn="ctr">
                      <a:solidFill>
                        <a:schemeClr val="tx1"/>
                      </a:solidFill>
                      <a:prstDash val="solid"/>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38100" cap="flat" cmpd="sng" algn="ctr">
                      <a:solidFill>
                        <a:schemeClr val="tx1"/>
                      </a:solidFill>
                      <a:prstDash val="solid"/>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7</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38100" cap="flat" cmpd="sng" algn="ctr">
                      <a:solidFill>
                        <a:schemeClr val="tx1"/>
                      </a:solidFill>
                      <a:prstDash val="solid"/>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38100" cap="flat" cmpd="sng" algn="ctr">
                      <a:solidFill>
                        <a:schemeClr val="tx1"/>
                      </a:solidFill>
                      <a:prstDash val="solid"/>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5</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38100" cap="flat" cmpd="sng" algn="ctr">
                      <a:solidFill>
                        <a:schemeClr val="tx1"/>
                      </a:solidFill>
                      <a:prstDash val="solid"/>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7.2</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38100" cap="flat" cmpd="sng" algn="ctr">
                      <a:solidFill>
                        <a:schemeClr val="tx1"/>
                      </a:solidFill>
                      <a:prstDash val="solid"/>
                      <a:round/>
                      <a:headEnd type="none" w="med" len="med"/>
                      <a:tailEnd type="none" w="med" len="med"/>
                    </a:lnT>
                    <a:lnB w="19050" cap="flat" cmpd="sng" algn="ctr">
                      <a:solidFill>
                        <a:schemeClr val="tx1"/>
                      </a:solidFill>
                      <a:prstDash val="sysDash"/>
                      <a:round/>
                      <a:headEnd type="none" w="med" len="med"/>
                      <a:tailEnd type="none" w="med" len="med"/>
                    </a:lnB>
                  </a:tcPr>
                </a:tc>
                <a:extLst>
                  <a:ext uri="{0D108BD9-81ED-4DB2-BD59-A6C34878D82A}">
                    <a16:rowId xmlns:a16="http://schemas.microsoft.com/office/drawing/2014/main" val="437712697"/>
                  </a:ext>
                </a:extLst>
              </a:tr>
              <a:tr h="1175657">
                <a:tc>
                  <a:txBody>
                    <a:bodyPr/>
                    <a:lstStyle/>
                    <a:p>
                      <a:pPr algn="ctr"/>
                      <a:r>
                        <a:rPr lang="en-IN" sz="2400" b="0" i="0" dirty="0">
                          <a:latin typeface="Times New Roman" panose="02020603050405020304" pitchFamily="18" charset="0"/>
                          <a:cs typeface="Times New Roman" panose="02020603050405020304" pitchFamily="18" charset="0"/>
                        </a:rPr>
                        <a:t>HYPER PURE INTEGRATION</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6</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6</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7</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4.5</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extLst>
                  <a:ext uri="{0D108BD9-81ED-4DB2-BD59-A6C34878D82A}">
                    <a16:rowId xmlns:a16="http://schemas.microsoft.com/office/drawing/2014/main" val="466177581"/>
                  </a:ext>
                </a:extLst>
              </a:tr>
              <a:tr h="1175657">
                <a:tc>
                  <a:txBody>
                    <a:bodyPr/>
                    <a:lstStyle/>
                    <a:p>
                      <a:pPr algn="ctr"/>
                      <a:r>
                        <a:rPr lang="en-IN" sz="2400" b="0" i="0" dirty="0">
                          <a:latin typeface="Times New Roman" panose="02020603050405020304" pitchFamily="18" charset="0"/>
                          <a:cs typeface="Times New Roman" panose="02020603050405020304" pitchFamily="18" charset="0"/>
                        </a:rPr>
                        <a:t>ML TO FORM COMBINATION</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9</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6</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8.0</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extLst>
                  <a:ext uri="{0D108BD9-81ED-4DB2-BD59-A6C34878D82A}">
                    <a16:rowId xmlns:a16="http://schemas.microsoft.com/office/drawing/2014/main" val="1410331381"/>
                  </a:ext>
                </a:extLst>
              </a:tr>
              <a:tr h="1175657">
                <a:tc>
                  <a:txBody>
                    <a:bodyPr/>
                    <a:lstStyle/>
                    <a:p>
                      <a:pPr algn="ctr"/>
                      <a:r>
                        <a:rPr lang="en-IN" sz="2400" b="0" i="0" dirty="0">
                          <a:latin typeface="Times New Roman" panose="02020603050405020304" pitchFamily="18" charset="0"/>
                          <a:cs typeface="Times New Roman" panose="02020603050405020304" pitchFamily="18" charset="0"/>
                        </a:rPr>
                        <a:t>STRRET CREDIT POINTS</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6</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7.5</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extLst>
                  <a:ext uri="{0D108BD9-81ED-4DB2-BD59-A6C34878D82A}">
                    <a16:rowId xmlns:a16="http://schemas.microsoft.com/office/drawing/2014/main" val="4244454247"/>
                  </a:ext>
                </a:extLst>
              </a:tr>
              <a:tr h="1175657">
                <a:tc>
                  <a:txBody>
                    <a:bodyPr/>
                    <a:lstStyle/>
                    <a:p>
                      <a:pPr algn="ctr"/>
                      <a:r>
                        <a:rPr lang="en-IN" sz="2400" b="0" i="0" dirty="0">
                          <a:latin typeface="Times New Roman" panose="02020603050405020304" pitchFamily="18" charset="0"/>
                          <a:cs typeface="Times New Roman" panose="02020603050405020304" pitchFamily="18" charset="0"/>
                        </a:rPr>
                        <a:t>ZOMATO ZONES</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9</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9</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9</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7</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8.4</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extLst>
                  <a:ext uri="{0D108BD9-81ED-4DB2-BD59-A6C34878D82A}">
                    <a16:rowId xmlns:a16="http://schemas.microsoft.com/office/drawing/2014/main" val="2262176004"/>
                  </a:ext>
                </a:extLst>
              </a:tr>
              <a:tr h="1175657">
                <a:tc>
                  <a:txBody>
                    <a:bodyPr/>
                    <a:lstStyle/>
                    <a:p>
                      <a:pPr algn="ctr"/>
                      <a:r>
                        <a:rPr lang="en-IN" sz="2400" b="0" i="0" dirty="0">
                          <a:latin typeface="Times New Roman" panose="02020603050405020304" pitchFamily="18" charset="0"/>
                          <a:cs typeface="Times New Roman" panose="02020603050405020304" pitchFamily="18" charset="0"/>
                        </a:rPr>
                        <a:t>SANITARY KIT</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7</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8</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6</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tc>
                  <a:txBody>
                    <a:bodyPr/>
                    <a:lstStyle/>
                    <a:p>
                      <a:pPr algn="ctr"/>
                      <a:r>
                        <a:rPr lang="en-IN" sz="2400" dirty="0"/>
                        <a:t>7.5</a:t>
                      </a:r>
                    </a:p>
                  </a:txBody>
                  <a:tcPr anchor="ctr">
                    <a:lnL w="19050" cap="flat" cmpd="sng" algn="ctr">
                      <a:solidFill>
                        <a:schemeClr val="tx1"/>
                      </a:solidFill>
                      <a:prstDash val="sysDash"/>
                      <a:round/>
                      <a:headEnd type="none" w="med" len="med"/>
                      <a:tailEnd type="none" w="med" len="med"/>
                    </a:lnL>
                    <a:lnR w="19050" cap="flat" cmpd="sng" algn="ctr">
                      <a:solidFill>
                        <a:schemeClr val="tx1"/>
                      </a:solidFill>
                      <a:prstDash val="sysDash"/>
                      <a:round/>
                      <a:headEnd type="none" w="med" len="med"/>
                      <a:tailEnd type="none" w="med" len="med"/>
                    </a:lnR>
                    <a:lnT w="19050" cap="flat" cmpd="sng" algn="ctr">
                      <a:solidFill>
                        <a:schemeClr val="tx1"/>
                      </a:solidFill>
                      <a:prstDash val="sysDash"/>
                      <a:round/>
                      <a:headEnd type="none" w="med" len="med"/>
                      <a:tailEnd type="none" w="med" len="med"/>
                    </a:lnT>
                    <a:lnB w="19050" cap="flat" cmpd="sng" algn="ctr">
                      <a:solidFill>
                        <a:schemeClr val="tx1"/>
                      </a:solidFill>
                      <a:prstDash val="sysDash"/>
                      <a:round/>
                      <a:headEnd type="none" w="med" len="med"/>
                      <a:tailEnd type="none" w="med" len="med"/>
                    </a:lnB>
                  </a:tcPr>
                </a:tc>
                <a:extLst>
                  <a:ext uri="{0D108BD9-81ED-4DB2-BD59-A6C34878D82A}">
                    <a16:rowId xmlns:a16="http://schemas.microsoft.com/office/drawing/2014/main" val="868526435"/>
                  </a:ext>
                </a:extLst>
              </a:tr>
            </a:tbl>
          </a:graphicData>
        </a:graphic>
      </p:graphicFrame>
      <p:grpSp>
        <p:nvGrpSpPr>
          <p:cNvPr id="504" name="Group 39">
            <a:extLst>
              <a:ext uri="{FF2B5EF4-FFF2-40B4-BE49-F238E27FC236}">
                <a16:creationId xmlns:a16="http://schemas.microsoft.com/office/drawing/2014/main" id="{4B7865CC-FEC8-F4C5-F5B5-AA03C6EF9B51}"/>
              </a:ext>
            </a:extLst>
          </p:cNvPr>
          <p:cNvGrpSpPr/>
          <p:nvPr/>
        </p:nvGrpSpPr>
        <p:grpSpPr>
          <a:xfrm>
            <a:off x="222250" y="227120"/>
            <a:ext cx="19693783" cy="750783"/>
            <a:chOff x="0" y="0"/>
            <a:chExt cx="23630255" cy="910615"/>
          </a:xfrm>
        </p:grpSpPr>
        <p:sp>
          <p:nvSpPr>
            <p:cNvPr id="505" name="Freeform 40">
              <a:extLst>
                <a:ext uri="{FF2B5EF4-FFF2-40B4-BE49-F238E27FC236}">
                  <a16:creationId xmlns:a16="http://schemas.microsoft.com/office/drawing/2014/main" id="{77EF93EF-478C-E7BA-9949-CEF6ADFC8D87}"/>
                </a:ext>
              </a:extLst>
            </p:cNvPr>
            <p:cNvSpPr/>
            <p:nvPr/>
          </p:nvSpPr>
          <p:spPr>
            <a:xfrm>
              <a:off x="15367" y="14393"/>
              <a:ext cx="23599520" cy="881755"/>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a:p>
          </p:txBody>
        </p:sp>
        <p:sp>
          <p:nvSpPr>
            <p:cNvPr id="506" name="Freeform 41">
              <a:extLst>
                <a:ext uri="{FF2B5EF4-FFF2-40B4-BE49-F238E27FC236}">
                  <a16:creationId xmlns:a16="http://schemas.microsoft.com/office/drawing/2014/main" id="{4F29CDA9-AEA6-F260-43D7-CB329218CAB5}"/>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507" name="TextBox 42">
              <a:extLst>
                <a:ext uri="{FF2B5EF4-FFF2-40B4-BE49-F238E27FC236}">
                  <a16:creationId xmlns:a16="http://schemas.microsoft.com/office/drawing/2014/main" id="{73312AE2-9122-22C9-3DD3-2E4750F5232E}"/>
                </a:ext>
              </a:extLst>
            </p:cNvPr>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199" b="1" dirty="0">
                  <a:solidFill>
                    <a:srgbClr val="FFFFFF"/>
                  </a:solidFill>
                  <a:latin typeface="Amasis MT Pro Black" panose="02040A04050005020304" pitchFamily="18" charset="0"/>
                  <a:ea typeface="Times New Roman Bold"/>
                  <a:cs typeface="Times New Roman Bold"/>
                  <a:sym typeface="Times New Roman Bold"/>
                </a:rPr>
                <a:t>PRIORITISATION MATRIX</a:t>
              </a:r>
            </a:p>
          </p:txBody>
        </p:sp>
      </p:grpSp>
      <p:pic>
        <p:nvPicPr>
          <p:cNvPr id="515" name="Picture 514">
            <a:extLst>
              <a:ext uri="{FF2B5EF4-FFF2-40B4-BE49-F238E27FC236}">
                <a16:creationId xmlns:a16="http://schemas.microsoft.com/office/drawing/2014/main" id="{9D7082BE-57AF-6AE0-FA4E-B1B619090667}"/>
              </a:ext>
            </a:extLst>
          </p:cNvPr>
          <p:cNvPicPr>
            <a:picLocks noChangeAspect="1"/>
          </p:cNvPicPr>
          <p:nvPr/>
        </p:nvPicPr>
        <p:blipFill>
          <a:blip r:embed="rId6"/>
          <a:stretch>
            <a:fillRect/>
          </a:stretch>
        </p:blipFill>
        <p:spPr>
          <a:xfrm>
            <a:off x="17342527" y="7559675"/>
            <a:ext cx="914400" cy="9144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1F14BD73-F354-B0CF-8101-285197DF0AC6}"/>
              </a:ext>
            </a:extLst>
          </p:cNvPr>
          <p:cNvGrpSpPr/>
          <p:nvPr/>
        </p:nvGrpSpPr>
        <p:grpSpPr>
          <a:xfrm>
            <a:off x="333326" y="1311177"/>
            <a:ext cx="19655005" cy="1157778"/>
            <a:chOff x="303385" y="894497"/>
            <a:chExt cx="19578239" cy="1387704"/>
          </a:xfrm>
          <a:solidFill>
            <a:srgbClr val="FFE7E7"/>
          </a:solidFill>
        </p:grpSpPr>
        <p:grpSp>
          <p:nvGrpSpPr>
            <p:cNvPr id="148" name="object 12">
              <a:extLst>
                <a:ext uri="{FF2B5EF4-FFF2-40B4-BE49-F238E27FC236}">
                  <a16:creationId xmlns:a16="http://schemas.microsoft.com/office/drawing/2014/main" id="{D97CA087-7DED-7ADE-4D73-7A24A091C88D}"/>
                </a:ext>
              </a:extLst>
            </p:cNvPr>
            <p:cNvGrpSpPr/>
            <p:nvPr/>
          </p:nvGrpSpPr>
          <p:grpSpPr>
            <a:xfrm rot="-5400000">
              <a:off x="16441587" y="-1157836"/>
              <a:ext cx="1387704" cy="5492370"/>
              <a:chOff x="201480" y="2467805"/>
              <a:chExt cx="252095" cy="1260475"/>
            </a:xfrm>
            <a:grpFill/>
          </p:grpSpPr>
          <p:sp>
            <p:nvSpPr>
              <p:cNvPr id="149" name="object 13">
                <a:extLst>
                  <a:ext uri="{FF2B5EF4-FFF2-40B4-BE49-F238E27FC236}">
                    <a16:creationId xmlns:a16="http://schemas.microsoft.com/office/drawing/2014/main" id="{28D22D53-76B6-D95A-9B38-5968CCC8A221}"/>
                  </a:ext>
                </a:extLst>
              </p:cNvPr>
              <p:cNvSpPr/>
              <p:nvPr/>
            </p:nvSpPr>
            <p:spPr>
              <a:xfrm>
                <a:off x="201480" y="2467805"/>
                <a:ext cx="252095" cy="1260475"/>
              </a:xfrm>
              <a:custGeom>
                <a:avLst/>
                <a:gdLst/>
                <a:ahLst/>
                <a:cxnLst/>
                <a:rect l="l" t="t" r="r" b="b"/>
                <a:pathLst>
                  <a:path w="252095" h="1260475">
                    <a:moveTo>
                      <a:pt x="252000" y="0"/>
                    </a:moveTo>
                    <a:lnTo>
                      <a:pt x="0" y="0"/>
                    </a:lnTo>
                    <a:lnTo>
                      <a:pt x="0" y="1143808"/>
                    </a:lnTo>
                    <a:lnTo>
                      <a:pt x="126000" y="1260000"/>
                    </a:lnTo>
                    <a:lnTo>
                      <a:pt x="252000" y="1143808"/>
                    </a:lnTo>
                    <a:lnTo>
                      <a:pt x="252000" y="0"/>
                    </a:lnTo>
                    <a:close/>
                  </a:path>
                </a:pathLst>
              </a:custGeom>
              <a:grpFill/>
              <a:ln>
                <a:solidFill>
                  <a:schemeClr val="tx1"/>
                </a:solidFill>
              </a:ln>
            </p:spPr>
            <p:txBody>
              <a:bodyPr wrap="square" lIns="0" tIns="0" rIns="0" bIns="0" rtlCol="0"/>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endParaRPr sz="4894"/>
              </a:p>
            </p:txBody>
          </p:sp>
          <p:sp>
            <p:nvSpPr>
              <p:cNvPr id="150" name="object 14">
                <a:extLst>
                  <a:ext uri="{FF2B5EF4-FFF2-40B4-BE49-F238E27FC236}">
                    <a16:creationId xmlns:a16="http://schemas.microsoft.com/office/drawing/2014/main" id="{F261EEBE-C938-EF1C-AFB7-49EE040D2CEA}"/>
                  </a:ext>
                </a:extLst>
              </p:cNvPr>
              <p:cNvSpPr/>
              <p:nvPr/>
            </p:nvSpPr>
            <p:spPr>
              <a:xfrm>
                <a:off x="201480" y="2467805"/>
                <a:ext cx="252095" cy="1260475"/>
              </a:xfrm>
              <a:custGeom>
                <a:avLst/>
                <a:gdLst/>
                <a:ahLst/>
                <a:cxnLst/>
                <a:rect l="l" t="t" r="r" b="b"/>
                <a:pathLst>
                  <a:path w="252095" h="1260475">
                    <a:moveTo>
                      <a:pt x="0" y="0"/>
                    </a:moveTo>
                    <a:lnTo>
                      <a:pt x="0" y="1143808"/>
                    </a:lnTo>
                    <a:lnTo>
                      <a:pt x="126000" y="1260000"/>
                    </a:lnTo>
                    <a:lnTo>
                      <a:pt x="252000" y="1143808"/>
                    </a:lnTo>
                    <a:lnTo>
                      <a:pt x="252000" y="0"/>
                    </a:lnTo>
                    <a:lnTo>
                      <a:pt x="0" y="0"/>
                    </a:lnTo>
                    <a:close/>
                  </a:path>
                </a:pathLst>
              </a:custGeom>
              <a:grpFill/>
              <a:ln w="12700">
                <a:solidFill>
                  <a:schemeClr val="tx1"/>
                </a:solidFill>
              </a:ln>
            </p:spPr>
            <p:txBody>
              <a:bodyPr wrap="square" lIns="0" tIns="0" rIns="0" bIns="0" rtlCol="0"/>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endParaRPr sz="4894"/>
              </a:p>
            </p:txBody>
          </p:sp>
        </p:grpSp>
        <p:grpSp>
          <p:nvGrpSpPr>
            <p:cNvPr id="168" name="object 12">
              <a:extLst>
                <a:ext uri="{FF2B5EF4-FFF2-40B4-BE49-F238E27FC236}">
                  <a16:creationId xmlns:a16="http://schemas.microsoft.com/office/drawing/2014/main" id="{B7DA1E59-D196-37EA-994D-33BA82ECD5E0}"/>
                </a:ext>
              </a:extLst>
            </p:cNvPr>
            <p:cNvGrpSpPr/>
            <p:nvPr/>
          </p:nvGrpSpPr>
          <p:grpSpPr>
            <a:xfrm rot="-5400000">
              <a:off x="11791370" y="-1157836"/>
              <a:ext cx="1387704" cy="5492370"/>
              <a:chOff x="201480" y="2467805"/>
              <a:chExt cx="252095" cy="1260475"/>
            </a:xfrm>
            <a:grpFill/>
          </p:grpSpPr>
          <p:sp>
            <p:nvSpPr>
              <p:cNvPr id="169" name="object 13">
                <a:extLst>
                  <a:ext uri="{FF2B5EF4-FFF2-40B4-BE49-F238E27FC236}">
                    <a16:creationId xmlns:a16="http://schemas.microsoft.com/office/drawing/2014/main" id="{4B9235FB-97E4-99FC-B4AC-452A8927F34E}"/>
                  </a:ext>
                </a:extLst>
              </p:cNvPr>
              <p:cNvSpPr/>
              <p:nvPr/>
            </p:nvSpPr>
            <p:spPr>
              <a:xfrm>
                <a:off x="201480" y="2467805"/>
                <a:ext cx="252095" cy="1260475"/>
              </a:xfrm>
              <a:custGeom>
                <a:avLst/>
                <a:gdLst/>
                <a:ahLst/>
                <a:cxnLst/>
                <a:rect l="l" t="t" r="r" b="b"/>
                <a:pathLst>
                  <a:path w="252095" h="1260475">
                    <a:moveTo>
                      <a:pt x="252000" y="0"/>
                    </a:moveTo>
                    <a:lnTo>
                      <a:pt x="0" y="0"/>
                    </a:lnTo>
                    <a:lnTo>
                      <a:pt x="0" y="1143808"/>
                    </a:lnTo>
                    <a:lnTo>
                      <a:pt x="126000" y="1260000"/>
                    </a:lnTo>
                    <a:lnTo>
                      <a:pt x="252000" y="1143808"/>
                    </a:lnTo>
                    <a:lnTo>
                      <a:pt x="252000" y="0"/>
                    </a:lnTo>
                    <a:close/>
                  </a:path>
                </a:pathLst>
              </a:custGeom>
              <a:grpFill/>
              <a:ln>
                <a:solidFill>
                  <a:schemeClr val="tx1"/>
                </a:solidFill>
              </a:ln>
            </p:spPr>
            <p:txBody>
              <a:bodyPr wrap="square" lIns="0" tIns="0" rIns="0" bIns="0" rtlCol="0"/>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endParaRPr sz="4894"/>
              </a:p>
            </p:txBody>
          </p:sp>
          <p:sp>
            <p:nvSpPr>
              <p:cNvPr id="170" name="object 14">
                <a:extLst>
                  <a:ext uri="{FF2B5EF4-FFF2-40B4-BE49-F238E27FC236}">
                    <a16:creationId xmlns:a16="http://schemas.microsoft.com/office/drawing/2014/main" id="{36738194-0537-2A9F-6705-1D711EF629F3}"/>
                  </a:ext>
                </a:extLst>
              </p:cNvPr>
              <p:cNvSpPr/>
              <p:nvPr/>
            </p:nvSpPr>
            <p:spPr>
              <a:xfrm>
                <a:off x="201480" y="2467805"/>
                <a:ext cx="252095" cy="1260475"/>
              </a:xfrm>
              <a:custGeom>
                <a:avLst/>
                <a:gdLst/>
                <a:ahLst/>
                <a:cxnLst/>
                <a:rect l="l" t="t" r="r" b="b"/>
                <a:pathLst>
                  <a:path w="252095" h="1260475">
                    <a:moveTo>
                      <a:pt x="0" y="0"/>
                    </a:moveTo>
                    <a:lnTo>
                      <a:pt x="0" y="1143808"/>
                    </a:lnTo>
                    <a:lnTo>
                      <a:pt x="126000" y="1260000"/>
                    </a:lnTo>
                    <a:lnTo>
                      <a:pt x="252000" y="1143808"/>
                    </a:lnTo>
                    <a:lnTo>
                      <a:pt x="252000" y="0"/>
                    </a:lnTo>
                    <a:lnTo>
                      <a:pt x="0" y="0"/>
                    </a:lnTo>
                    <a:close/>
                  </a:path>
                </a:pathLst>
              </a:custGeom>
              <a:grpFill/>
              <a:ln w="12700">
                <a:solidFill>
                  <a:schemeClr val="tx1"/>
                </a:solidFill>
              </a:ln>
            </p:spPr>
            <p:txBody>
              <a:bodyPr wrap="square" lIns="0" tIns="0" rIns="0" bIns="0" rtlCol="0"/>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endParaRPr sz="4894" dirty="0"/>
              </a:p>
            </p:txBody>
          </p:sp>
        </p:grpSp>
        <p:grpSp>
          <p:nvGrpSpPr>
            <p:cNvPr id="171" name="object 12">
              <a:extLst>
                <a:ext uri="{FF2B5EF4-FFF2-40B4-BE49-F238E27FC236}">
                  <a16:creationId xmlns:a16="http://schemas.microsoft.com/office/drawing/2014/main" id="{67E0DEA9-95F7-761C-E0AC-7529A698980F}"/>
                </a:ext>
              </a:extLst>
            </p:cNvPr>
            <p:cNvGrpSpPr/>
            <p:nvPr/>
          </p:nvGrpSpPr>
          <p:grpSpPr>
            <a:xfrm rot="-5400000">
              <a:off x="7073543" y="-1157836"/>
              <a:ext cx="1387704" cy="5492370"/>
              <a:chOff x="201480" y="2467805"/>
              <a:chExt cx="252095" cy="1260475"/>
            </a:xfrm>
            <a:grpFill/>
          </p:grpSpPr>
          <p:sp>
            <p:nvSpPr>
              <p:cNvPr id="172" name="object 13">
                <a:extLst>
                  <a:ext uri="{FF2B5EF4-FFF2-40B4-BE49-F238E27FC236}">
                    <a16:creationId xmlns:a16="http://schemas.microsoft.com/office/drawing/2014/main" id="{8C0E695D-981F-897F-943A-1381ED41BDB5}"/>
                  </a:ext>
                </a:extLst>
              </p:cNvPr>
              <p:cNvSpPr/>
              <p:nvPr/>
            </p:nvSpPr>
            <p:spPr>
              <a:xfrm>
                <a:off x="201480" y="2467805"/>
                <a:ext cx="252095" cy="1260475"/>
              </a:xfrm>
              <a:custGeom>
                <a:avLst/>
                <a:gdLst/>
                <a:ahLst/>
                <a:cxnLst/>
                <a:rect l="l" t="t" r="r" b="b"/>
                <a:pathLst>
                  <a:path w="252095" h="1260475">
                    <a:moveTo>
                      <a:pt x="252000" y="0"/>
                    </a:moveTo>
                    <a:lnTo>
                      <a:pt x="0" y="0"/>
                    </a:lnTo>
                    <a:lnTo>
                      <a:pt x="0" y="1143808"/>
                    </a:lnTo>
                    <a:lnTo>
                      <a:pt x="126000" y="1260000"/>
                    </a:lnTo>
                    <a:lnTo>
                      <a:pt x="252000" y="1143808"/>
                    </a:lnTo>
                    <a:lnTo>
                      <a:pt x="252000" y="0"/>
                    </a:lnTo>
                    <a:close/>
                  </a:path>
                </a:pathLst>
              </a:custGeom>
              <a:grpFill/>
              <a:ln>
                <a:solidFill>
                  <a:schemeClr val="tx1"/>
                </a:solidFill>
              </a:ln>
            </p:spPr>
            <p:txBody>
              <a:bodyPr wrap="square" lIns="0" tIns="0" rIns="0" bIns="0" rtlCol="0"/>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endParaRPr sz="4894"/>
              </a:p>
            </p:txBody>
          </p:sp>
          <p:sp>
            <p:nvSpPr>
              <p:cNvPr id="173" name="object 14">
                <a:extLst>
                  <a:ext uri="{FF2B5EF4-FFF2-40B4-BE49-F238E27FC236}">
                    <a16:creationId xmlns:a16="http://schemas.microsoft.com/office/drawing/2014/main" id="{DD5FF354-0282-78E1-D47B-AE5021B76E00}"/>
                  </a:ext>
                </a:extLst>
              </p:cNvPr>
              <p:cNvSpPr/>
              <p:nvPr/>
            </p:nvSpPr>
            <p:spPr>
              <a:xfrm>
                <a:off x="201480" y="2467805"/>
                <a:ext cx="252095" cy="1260475"/>
              </a:xfrm>
              <a:custGeom>
                <a:avLst/>
                <a:gdLst/>
                <a:ahLst/>
                <a:cxnLst/>
                <a:rect l="l" t="t" r="r" b="b"/>
                <a:pathLst>
                  <a:path w="252095" h="1260475">
                    <a:moveTo>
                      <a:pt x="0" y="0"/>
                    </a:moveTo>
                    <a:lnTo>
                      <a:pt x="0" y="1143808"/>
                    </a:lnTo>
                    <a:lnTo>
                      <a:pt x="126000" y="1260000"/>
                    </a:lnTo>
                    <a:lnTo>
                      <a:pt x="252000" y="1143808"/>
                    </a:lnTo>
                    <a:lnTo>
                      <a:pt x="252000" y="0"/>
                    </a:lnTo>
                    <a:lnTo>
                      <a:pt x="0" y="0"/>
                    </a:lnTo>
                    <a:close/>
                  </a:path>
                </a:pathLst>
              </a:custGeom>
              <a:grpFill/>
              <a:ln w="12700">
                <a:solidFill>
                  <a:schemeClr val="tx1"/>
                </a:solidFill>
              </a:ln>
            </p:spPr>
            <p:txBody>
              <a:bodyPr wrap="square" lIns="0" tIns="0" rIns="0" bIns="0" rtlCol="0"/>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endParaRPr sz="4894"/>
              </a:p>
            </p:txBody>
          </p:sp>
        </p:grpSp>
        <p:grpSp>
          <p:nvGrpSpPr>
            <p:cNvPr id="165" name="object 12">
              <a:extLst>
                <a:ext uri="{FF2B5EF4-FFF2-40B4-BE49-F238E27FC236}">
                  <a16:creationId xmlns:a16="http://schemas.microsoft.com/office/drawing/2014/main" id="{79C74CFC-CEF7-A26E-2609-0675FB556031}"/>
                </a:ext>
              </a:extLst>
            </p:cNvPr>
            <p:cNvGrpSpPr/>
            <p:nvPr/>
          </p:nvGrpSpPr>
          <p:grpSpPr>
            <a:xfrm rot="-5400000">
              <a:off x="2355718" y="-1157836"/>
              <a:ext cx="1387704" cy="5492370"/>
              <a:chOff x="201480" y="2467805"/>
              <a:chExt cx="252095" cy="1260475"/>
            </a:xfrm>
            <a:grpFill/>
          </p:grpSpPr>
          <p:sp>
            <p:nvSpPr>
              <p:cNvPr id="166" name="object 13">
                <a:extLst>
                  <a:ext uri="{FF2B5EF4-FFF2-40B4-BE49-F238E27FC236}">
                    <a16:creationId xmlns:a16="http://schemas.microsoft.com/office/drawing/2014/main" id="{4C8D61C9-98B4-97C2-747B-A6CC9DFA469F}"/>
                  </a:ext>
                </a:extLst>
              </p:cNvPr>
              <p:cNvSpPr/>
              <p:nvPr/>
            </p:nvSpPr>
            <p:spPr>
              <a:xfrm>
                <a:off x="201480" y="2467805"/>
                <a:ext cx="252095" cy="1260475"/>
              </a:xfrm>
              <a:custGeom>
                <a:avLst/>
                <a:gdLst/>
                <a:ahLst/>
                <a:cxnLst/>
                <a:rect l="l" t="t" r="r" b="b"/>
                <a:pathLst>
                  <a:path w="252095" h="1260475">
                    <a:moveTo>
                      <a:pt x="252000" y="0"/>
                    </a:moveTo>
                    <a:lnTo>
                      <a:pt x="0" y="0"/>
                    </a:lnTo>
                    <a:lnTo>
                      <a:pt x="0" y="1143808"/>
                    </a:lnTo>
                    <a:lnTo>
                      <a:pt x="126000" y="1260000"/>
                    </a:lnTo>
                    <a:lnTo>
                      <a:pt x="252000" y="1143808"/>
                    </a:lnTo>
                    <a:lnTo>
                      <a:pt x="252000" y="0"/>
                    </a:lnTo>
                    <a:close/>
                  </a:path>
                </a:pathLst>
              </a:custGeom>
              <a:grpFill/>
              <a:ln>
                <a:solidFill>
                  <a:schemeClr val="tx1"/>
                </a:solidFill>
              </a:ln>
            </p:spPr>
            <p:txBody>
              <a:bodyPr wrap="square" lIns="0" tIns="0" rIns="0" bIns="0" rtlCol="0"/>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endParaRPr sz="4894"/>
              </a:p>
            </p:txBody>
          </p:sp>
          <p:sp>
            <p:nvSpPr>
              <p:cNvPr id="167" name="object 14">
                <a:extLst>
                  <a:ext uri="{FF2B5EF4-FFF2-40B4-BE49-F238E27FC236}">
                    <a16:creationId xmlns:a16="http://schemas.microsoft.com/office/drawing/2014/main" id="{DBA9C7AD-D90A-9DA0-F2A6-A34D74CA9D13}"/>
                  </a:ext>
                </a:extLst>
              </p:cNvPr>
              <p:cNvSpPr/>
              <p:nvPr/>
            </p:nvSpPr>
            <p:spPr>
              <a:xfrm>
                <a:off x="201480" y="2467805"/>
                <a:ext cx="252095" cy="1260475"/>
              </a:xfrm>
              <a:custGeom>
                <a:avLst/>
                <a:gdLst/>
                <a:ahLst/>
                <a:cxnLst/>
                <a:rect l="l" t="t" r="r" b="b"/>
                <a:pathLst>
                  <a:path w="252095" h="1260475">
                    <a:moveTo>
                      <a:pt x="0" y="0"/>
                    </a:moveTo>
                    <a:lnTo>
                      <a:pt x="0" y="1143808"/>
                    </a:lnTo>
                    <a:lnTo>
                      <a:pt x="126000" y="1260000"/>
                    </a:lnTo>
                    <a:lnTo>
                      <a:pt x="252000" y="1143808"/>
                    </a:lnTo>
                    <a:lnTo>
                      <a:pt x="252000" y="0"/>
                    </a:lnTo>
                    <a:lnTo>
                      <a:pt x="0" y="0"/>
                    </a:lnTo>
                    <a:close/>
                  </a:path>
                </a:pathLst>
              </a:custGeom>
              <a:grpFill/>
              <a:ln w="12700">
                <a:solidFill>
                  <a:schemeClr val="tx1"/>
                </a:solidFill>
              </a:ln>
            </p:spPr>
            <p:txBody>
              <a:bodyPr wrap="square" lIns="0" tIns="0" rIns="0" bIns="0" rtlCol="0"/>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endParaRPr sz="4894"/>
              </a:p>
            </p:txBody>
          </p:sp>
        </p:grpSp>
      </p:grpSp>
      <p:sp>
        <p:nvSpPr>
          <p:cNvPr id="41" name="Rectangle 40">
            <a:extLst>
              <a:ext uri="{FF2B5EF4-FFF2-40B4-BE49-F238E27FC236}">
                <a16:creationId xmlns:a16="http://schemas.microsoft.com/office/drawing/2014/main" id="{4B1C792B-0CF5-3702-8DA4-EB54514C3B1B}"/>
              </a:ext>
            </a:extLst>
          </p:cNvPr>
          <p:cNvSpPr/>
          <p:nvPr/>
        </p:nvSpPr>
        <p:spPr>
          <a:xfrm>
            <a:off x="15170504" y="2729167"/>
            <a:ext cx="4714778" cy="7404396"/>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pPr algn="ctr"/>
            <a:endParaRPr lang="en-US" sz="4894"/>
          </a:p>
        </p:txBody>
      </p:sp>
      <p:grpSp>
        <p:nvGrpSpPr>
          <p:cNvPr id="11" name="Group 10">
            <a:extLst>
              <a:ext uri="{FF2B5EF4-FFF2-40B4-BE49-F238E27FC236}">
                <a16:creationId xmlns:a16="http://schemas.microsoft.com/office/drawing/2014/main" id="{AE55EF99-EB72-79A8-35E2-4E4DAFF7EE0D}"/>
              </a:ext>
            </a:extLst>
          </p:cNvPr>
          <p:cNvGrpSpPr/>
          <p:nvPr/>
        </p:nvGrpSpPr>
        <p:grpSpPr>
          <a:xfrm>
            <a:off x="-215759" y="1228841"/>
            <a:ext cx="20503935" cy="183122"/>
            <a:chOff x="130347" y="815806"/>
            <a:chExt cx="20840975" cy="1620655"/>
          </a:xfrm>
        </p:grpSpPr>
        <p:sp>
          <p:nvSpPr>
            <p:cNvPr id="132" name="TextBox 131">
              <a:extLst>
                <a:ext uri="{FF2B5EF4-FFF2-40B4-BE49-F238E27FC236}">
                  <a16:creationId xmlns:a16="http://schemas.microsoft.com/office/drawing/2014/main" id="{EAE39D4F-7035-6632-DCD9-C55B690FD841}"/>
                </a:ext>
              </a:extLst>
            </p:cNvPr>
            <p:cNvSpPr txBox="1"/>
            <p:nvPr/>
          </p:nvSpPr>
          <p:spPr>
            <a:xfrm>
              <a:off x="130347" y="815806"/>
              <a:ext cx="5898466" cy="1526292"/>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pPr algn="ctr"/>
              <a:r>
                <a:rPr lang="en-US" sz="2400" b="1" dirty="0">
                  <a:ea typeface="Calibri"/>
                  <a:cs typeface="Calibri"/>
                </a:rPr>
                <a:t>Phase I: </a:t>
              </a:r>
              <a:endParaRPr lang="en-US" sz="2400" b="1" dirty="0">
                <a:ea typeface="+mn-lt"/>
                <a:cs typeface="+mn-lt"/>
              </a:endParaRPr>
            </a:p>
            <a:p>
              <a:pPr algn="ctr"/>
              <a:r>
                <a:rPr lang="en-US" sz="2400" b="1" dirty="0">
                  <a:ea typeface="+mn-lt"/>
                  <a:cs typeface="+mn-lt"/>
                </a:rPr>
                <a:t>Awareness Phase: </a:t>
              </a:r>
            </a:p>
            <a:p>
              <a:pPr algn="ctr"/>
              <a:r>
                <a:rPr lang="en-US" sz="2400" b="1" dirty="0">
                  <a:ea typeface="+mn-lt"/>
                  <a:cs typeface="+mn-lt"/>
                </a:rPr>
                <a:t>Creating Excitement</a:t>
              </a:r>
              <a:endParaRPr lang="en-US" sz="2400" b="1" dirty="0">
                <a:ea typeface="Calibri"/>
                <a:cs typeface="Calibri"/>
              </a:endParaRPr>
            </a:p>
          </p:txBody>
        </p:sp>
        <p:sp>
          <p:nvSpPr>
            <p:cNvPr id="32" name="TextBox 31">
              <a:extLst>
                <a:ext uri="{FF2B5EF4-FFF2-40B4-BE49-F238E27FC236}">
                  <a16:creationId xmlns:a16="http://schemas.microsoft.com/office/drawing/2014/main" id="{F1885E78-BE4F-3271-0364-6F9269349AF1}"/>
                </a:ext>
              </a:extLst>
            </p:cNvPr>
            <p:cNvSpPr txBox="1"/>
            <p:nvPr/>
          </p:nvSpPr>
          <p:spPr>
            <a:xfrm>
              <a:off x="5446408" y="851541"/>
              <a:ext cx="5898466" cy="1526292"/>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pPr algn="ctr"/>
              <a:r>
                <a:rPr lang="en-US" sz="2400" b="1" dirty="0">
                  <a:ea typeface="Calibri"/>
                  <a:cs typeface="Calibri"/>
                </a:rPr>
                <a:t>Phase II: </a:t>
              </a:r>
              <a:endParaRPr lang="en-US" sz="2400" b="1" dirty="0">
                <a:ea typeface="+mn-lt"/>
                <a:cs typeface="+mn-lt"/>
              </a:endParaRPr>
            </a:p>
            <a:p>
              <a:pPr algn="ctr"/>
              <a:r>
                <a:rPr lang="en-US" sz="2400" b="1" dirty="0">
                  <a:ea typeface="+mn-lt"/>
                  <a:cs typeface="+mn-lt"/>
                </a:rPr>
                <a:t>Early Adoption Phase: </a:t>
              </a:r>
            </a:p>
            <a:p>
              <a:pPr algn="ctr"/>
              <a:r>
                <a:rPr lang="en-US" sz="2400" b="1" dirty="0">
                  <a:ea typeface="+mn-lt"/>
                  <a:cs typeface="+mn-lt"/>
                </a:rPr>
                <a:t>Testing and Refinement</a:t>
              </a:r>
              <a:endParaRPr lang="en-US" sz="2400" b="1" dirty="0">
                <a:ea typeface="Calibri"/>
                <a:cs typeface="Calibri"/>
              </a:endParaRPr>
            </a:p>
          </p:txBody>
        </p:sp>
        <p:sp>
          <p:nvSpPr>
            <p:cNvPr id="47" name="TextBox 46">
              <a:extLst>
                <a:ext uri="{FF2B5EF4-FFF2-40B4-BE49-F238E27FC236}">
                  <a16:creationId xmlns:a16="http://schemas.microsoft.com/office/drawing/2014/main" id="{E75ACECD-6691-655E-10F4-447A2531C52C}"/>
                </a:ext>
              </a:extLst>
            </p:cNvPr>
            <p:cNvSpPr txBox="1"/>
            <p:nvPr/>
          </p:nvSpPr>
          <p:spPr>
            <a:xfrm>
              <a:off x="10159966" y="880160"/>
              <a:ext cx="5898466" cy="1526292"/>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pPr algn="ctr"/>
              <a:r>
                <a:rPr lang="en-US" sz="2400" b="1" dirty="0">
                  <a:ea typeface="Calibri"/>
                  <a:cs typeface="Calibri"/>
                </a:rPr>
                <a:t>Phase III: </a:t>
              </a:r>
              <a:endParaRPr lang="en-US" sz="2400" b="1" dirty="0">
                <a:ea typeface="+mn-lt"/>
                <a:cs typeface="+mn-lt"/>
              </a:endParaRPr>
            </a:p>
            <a:p>
              <a:pPr algn="ctr"/>
              <a:r>
                <a:rPr lang="en-US" sz="2400" b="1" dirty="0">
                  <a:ea typeface="+mn-lt"/>
                  <a:cs typeface="+mn-lt"/>
                </a:rPr>
                <a:t>Launch Phase: </a:t>
              </a:r>
            </a:p>
            <a:p>
              <a:pPr algn="ctr"/>
              <a:r>
                <a:rPr lang="en-US" sz="2400" b="1" dirty="0">
                  <a:ea typeface="+mn-lt"/>
                  <a:cs typeface="+mn-lt"/>
                </a:rPr>
                <a:t>Scaling Adoption</a:t>
              </a:r>
              <a:endParaRPr lang="en-US" sz="2400" b="1" dirty="0">
                <a:ea typeface="Calibri"/>
                <a:cs typeface="Calibri"/>
              </a:endParaRPr>
            </a:p>
          </p:txBody>
        </p:sp>
        <p:sp>
          <p:nvSpPr>
            <p:cNvPr id="55" name="TextBox 54">
              <a:extLst>
                <a:ext uri="{FF2B5EF4-FFF2-40B4-BE49-F238E27FC236}">
                  <a16:creationId xmlns:a16="http://schemas.microsoft.com/office/drawing/2014/main" id="{B513BE40-4F97-53C8-E995-A4CC5BEE83DC}"/>
                </a:ext>
              </a:extLst>
            </p:cNvPr>
            <p:cNvSpPr txBox="1"/>
            <p:nvPr/>
          </p:nvSpPr>
          <p:spPr>
            <a:xfrm>
              <a:off x="15072856" y="910168"/>
              <a:ext cx="5898466" cy="1526293"/>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pPr algn="ctr"/>
              <a:r>
                <a:rPr lang="en-US" sz="2400" b="1" dirty="0">
                  <a:ea typeface="Calibri"/>
                  <a:cs typeface="Calibri"/>
                </a:rPr>
                <a:t>Phase IV: </a:t>
              </a:r>
              <a:endParaRPr lang="en-US" sz="2400" b="1" dirty="0">
                <a:ea typeface="+mn-lt"/>
                <a:cs typeface="+mn-lt"/>
              </a:endParaRPr>
            </a:p>
            <a:p>
              <a:pPr algn="ctr"/>
              <a:r>
                <a:rPr lang="en-US" sz="2400" b="1" dirty="0">
                  <a:ea typeface="+mn-lt"/>
                  <a:cs typeface="+mn-lt"/>
                </a:rPr>
                <a:t>Sustained Engagement Phase: </a:t>
              </a:r>
            </a:p>
            <a:p>
              <a:pPr algn="ctr"/>
              <a:r>
                <a:rPr lang="en-US" sz="2400" b="1" dirty="0">
                  <a:ea typeface="+mn-lt"/>
                  <a:cs typeface="+mn-lt"/>
                </a:rPr>
                <a:t>Driving Retention</a:t>
              </a:r>
              <a:endParaRPr lang="en-US" sz="2400" b="1" dirty="0">
                <a:ea typeface="Calibri"/>
                <a:cs typeface="Calibri"/>
              </a:endParaRPr>
            </a:p>
          </p:txBody>
        </p:sp>
      </p:grpSp>
      <p:grpSp>
        <p:nvGrpSpPr>
          <p:cNvPr id="59" name="object 4">
            <a:extLst>
              <a:ext uri="{FF2B5EF4-FFF2-40B4-BE49-F238E27FC236}">
                <a16:creationId xmlns:a16="http://schemas.microsoft.com/office/drawing/2014/main" id="{1481D130-F1D1-3C21-9FD9-1E698D58F831}"/>
              </a:ext>
            </a:extLst>
          </p:cNvPr>
          <p:cNvGrpSpPr/>
          <p:nvPr/>
        </p:nvGrpSpPr>
        <p:grpSpPr>
          <a:xfrm>
            <a:off x="251832" y="10563686"/>
            <a:ext cx="2010124" cy="607695"/>
            <a:chOff x="366480" y="10563686"/>
            <a:chExt cx="1895475" cy="607695"/>
          </a:xfrm>
        </p:grpSpPr>
        <p:sp>
          <p:nvSpPr>
            <p:cNvPr id="60" name="object 5">
              <a:extLst>
                <a:ext uri="{FF2B5EF4-FFF2-40B4-BE49-F238E27FC236}">
                  <a16:creationId xmlns:a16="http://schemas.microsoft.com/office/drawing/2014/main" id="{4BCEBE55-B30D-77B6-AB66-CD27BC7FFD06}"/>
                </a:ext>
              </a:extLst>
            </p:cNvPr>
            <p:cNvSpPr/>
            <p:nvPr/>
          </p:nvSpPr>
          <p:spPr>
            <a:xfrm>
              <a:off x="366480" y="10563686"/>
              <a:ext cx="1895475" cy="607695"/>
            </a:xfrm>
            <a:custGeom>
              <a:avLst/>
              <a:gdLst/>
              <a:ahLst/>
              <a:cxnLst/>
              <a:rect l="l" t="t" r="r" b="b"/>
              <a:pathLst>
                <a:path w="1895475" h="607695">
                  <a:moveTo>
                    <a:pt x="1853346"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53346" y="607311"/>
                  </a:lnTo>
                  <a:lnTo>
                    <a:pt x="1869649" y="604019"/>
                  </a:lnTo>
                  <a:lnTo>
                    <a:pt x="1882962" y="595043"/>
                  </a:lnTo>
                  <a:lnTo>
                    <a:pt x="1891938" y="581730"/>
                  </a:lnTo>
                  <a:lnTo>
                    <a:pt x="1895230" y="565427"/>
                  </a:lnTo>
                  <a:lnTo>
                    <a:pt x="1895230" y="41883"/>
                  </a:lnTo>
                  <a:lnTo>
                    <a:pt x="1891938" y="25580"/>
                  </a:lnTo>
                  <a:lnTo>
                    <a:pt x="1882962" y="12267"/>
                  </a:lnTo>
                  <a:lnTo>
                    <a:pt x="1869649" y="3291"/>
                  </a:lnTo>
                  <a:lnTo>
                    <a:pt x="1853346" y="0"/>
                  </a:lnTo>
                  <a:close/>
                </a:path>
              </a:pathLst>
            </a:custGeom>
            <a:solidFill>
              <a:srgbClr val="E23644"/>
            </a:solidFill>
          </p:spPr>
          <p:txBody>
            <a:bodyPr wrap="square" lIns="0" tIns="0" rIns="0" bIns="0" rtlCol="0"/>
            <a:lstStyle/>
            <a:p>
              <a:endParaRPr dirty="0"/>
            </a:p>
          </p:txBody>
        </p:sp>
        <p:sp>
          <p:nvSpPr>
            <p:cNvPr id="61" name="object 6">
              <a:extLst>
                <a:ext uri="{FF2B5EF4-FFF2-40B4-BE49-F238E27FC236}">
                  <a16:creationId xmlns:a16="http://schemas.microsoft.com/office/drawing/2014/main" id="{28513BC6-3F26-E3F5-9697-D95820C5BE83}"/>
                </a:ext>
              </a:extLst>
            </p:cNvPr>
            <p:cNvSpPr/>
            <p:nvPr/>
          </p:nvSpPr>
          <p:spPr>
            <a:xfrm>
              <a:off x="687601" y="10763350"/>
              <a:ext cx="1263650" cy="222250"/>
            </a:xfrm>
            <a:custGeom>
              <a:avLst/>
              <a:gdLst/>
              <a:ahLst/>
              <a:cxnLst/>
              <a:rect l="l" t="t" r="r" b="b"/>
              <a:pathLst>
                <a:path w="1263650" h="222250">
                  <a:moveTo>
                    <a:pt x="98348" y="6585"/>
                  </a:moveTo>
                  <a:lnTo>
                    <a:pt x="54757" y="14154"/>
                  </a:lnTo>
                  <a:lnTo>
                    <a:pt x="16756" y="45988"/>
                  </a:lnTo>
                  <a:lnTo>
                    <a:pt x="16650" y="46132"/>
                  </a:lnTo>
                  <a:lnTo>
                    <a:pt x="2648" y="83674"/>
                  </a:lnTo>
                  <a:lnTo>
                    <a:pt x="0" y="113952"/>
                  </a:lnTo>
                  <a:lnTo>
                    <a:pt x="375" y="125780"/>
                  </a:lnTo>
                  <a:lnTo>
                    <a:pt x="9394" y="167645"/>
                  </a:lnTo>
                  <a:lnTo>
                    <a:pt x="37813" y="204964"/>
                  </a:lnTo>
                  <a:lnTo>
                    <a:pt x="74656" y="220103"/>
                  </a:lnTo>
                  <a:lnTo>
                    <a:pt x="98062" y="222036"/>
                  </a:lnTo>
                  <a:lnTo>
                    <a:pt x="109980" y="221553"/>
                  </a:lnTo>
                  <a:lnTo>
                    <a:pt x="149786" y="210037"/>
                  </a:lnTo>
                  <a:lnTo>
                    <a:pt x="171086" y="192831"/>
                  </a:lnTo>
                  <a:lnTo>
                    <a:pt x="98062" y="192831"/>
                  </a:lnTo>
                  <a:lnTo>
                    <a:pt x="88118" y="192259"/>
                  </a:lnTo>
                  <a:lnTo>
                    <a:pt x="87902" y="192259"/>
                  </a:lnTo>
                  <a:lnTo>
                    <a:pt x="78521" y="190469"/>
                  </a:lnTo>
                  <a:lnTo>
                    <a:pt x="46391" y="164486"/>
                  </a:lnTo>
                  <a:lnTo>
                    <a:pt x="36502" y="126067"/>
                  </a:lnTo>
                  <a:lnTo>
                    <a:pt x="36075" y="114238"/>
                  </a:lnTo>
                  <a:lnTo>
                    <a:pt x="36487" y="102437"/>
                  </a:lnTo>
                  <a:lnTo>
                    <a:pt x="46400" y="63999"/>
                  </a:lnTo>
                  <a:lnTo>
                    <a:pt x="78771" y="38151"/>
                  </a:lnTo>
                  <a:lnTo>
                    <a:pt x="98348" y="35788"/>
                  </a:lnTo>
                  <a:lnTo>
                    <a:pt x="171357" y="35788"/>
                  </a:lnTo>
                  <a:lnTo>
                    <a:pt x="162733" y="27235"/>
                  </a:lnTo>
                  <a:lnTo>
                    <a:pt x="152605" y="19898"/>
                  </a:lnTo>
                  <a:lnTo>
                    <a:pt x="141266" y="14154"/>
                  </a:lnTo>
                  <a:lnTo>
                    <a:pt x="128343" y="9949"/>
                  </a:lnTo>
                  <a:lnTo>
                    <a:pt x="114030" y="7426"/>
                  </a:lnTo>
                  <a:lnTo>
                    <a:pt x="98348" y="6585"/>
                  </a:lnTo>
                  <a:close/>
                </a:path>
                <a:path w="1263650" h="222250">
                  <a:moveTo>
                    <a:pt x="171357" y="35788"/>
                  </a:moveTo>
                  <a:lnTo>
                    <a:pt x="98348" y="35788"/>
                  </a:lnTo>
                  <a:lnTo>
                    <a:pt x="113290" y="37095"/>
                  </a:lnTo>
                  <a:lnTo>
                    <a:pt x="126340" y="41103"/>
                  </a:lnTo>
                  <a:lnTo>
                    <a:pt x="126194" y="41103"/>
                  </a:lnTo>
                  <a:lnTo>
                    <a:pt x="136625" y="47545"/>
                  </a:lnTo>
                  <a:lnTo>
                    <a:pt x="145038" y="56725"/>
                  </a:lnTo>
                  <a:lnTo>
                    <a:pt x="158841" y="96845"/>
                  </a:lnTo>
                  <a:lnTo>
                    <a:pt x="159762" y="114238"/>
                  </a:lnTo>
                  <a:lnTo>
                    <a:pt x="159365" y="125780"/>
                  </a:lnTo>
                  <a:lnTo>
                    <a:pt x="149652" y="164486"/>
                  </a:lnTo>
                  <a:lnTo>
                    <a:pt x="117674" y="190469"/>
                  </a:lnTo>
                  <a:lnTo>
                    <a:pt x="98062" y="192831"/>
                  </a:lnTo>
                  <a:lnTo>
                    <a:pt x="171086" y="192831"/>
                  </a:lnTo>
                  <a:lnTo>
                    <a:pt x="189682" y="158330"/>
                  </a:lnTo>
                  <a:lnTo>
                    <a:pt x="195838" y="114238"/>
                  </a:lnTo>
                  <a:lnTo>
                    <a:pt x="195158" y="98393"/>
                  </a:lnTo>
                  <a:lnTo>
                    <a:pt x="185012" y="57548"/>
                  </a:lnTo>
                  <a:lnTo>
                    <a:pt x="171606" y="36075"/>
                  </a:lnTo>
                  <a:lnTo>
                    <a:pt x="171501" y="35932"/>
                  </a:lnTo>
                  <a:lnTo>
                    <a:pt x="171357" y="35788"/>
                  </a:lnTo>
                  <a:close/>
                </a:path>
                <a:path w="1263650" h="222250">
                  <a:moveTo>
                    <a:pt x="242499" y="60698"/>
                  </a:moveTo>
                  <a:lnTo>
                    <a:pt x="206853" y="60698"/>
                  </a:lnTo>
                  <a:lnTo>
                    <a:pt x="267122" y="219172"/>
                  </a:lnTo>
                  <a:lnTo>
                    <a:pt x="303197" y="219172"/>
                  </a:lnTo>
                  <a:lnTo>
                    <a:pt x="314194" y="190254"/>
                  </a:lnTo>
                  <a:lnTo>
                    <a:pt x="284444" y="190254"/>
                  </a:lnTo>
                  <a:lnTo>
                    <a:pt x="283775" y="185578"/>
                  </a:lnTo>
                  <a:lnTo>
                    <a:pt x="282583" y="179804"/>
                  </a:lnTo>
                  <a:lnTo>
                    <a:pt x="279147" y="166061"/>
                  </a:lnTo>
                  <a:lnTo>
                    <a:pt x="277238" y="159667"/>
                  </a:lnTo>
                  <a:lnTo>
                    <a:pt x="275138" y="153749"/>
                  </a:lnTo>
                  <a:lnTo>
                    <a:pt x="242499" y="60698"/>
                  </a:lnTo>
                  <a:close/>
                </a:path>
                <a:path w="1263650" h="222250">
                  <a:moveTo>
                    <a:pt x="363466" y="60698"/>
                  </a:moveTo>
                  <a:lnTo>
                    <a:pt x="327964" y="60698"/>
                  </a:lnTo>
                  <a:lnTo>
                    <a:pt x="295324" y="153749"/>
                  </a:lnTo>
                  <a:lnTo>
                    <a:pt x="293290" y="159667"/>
                  </a:lnTo>
                  <a:lnTo>
                    <a:pt x="291363" y="165918"/>
                  </a:lnTo>
                  <a:lnTo>
                    <a:pt x="289454" y="172789"/>
                  </a:lnTo>
                  <a:lnTo>
                    <a:pt x="287545" y="179565"/>
                  </a:lnTo>
                  <a:lnTo>
                    <a:pt x="286257" y="185387"/>
                  </a:lnTo>
                  <a:lnTo>
                    <a:pt x="285589" y="190254"/>
                  </a:lnTo>
                  <a:lnTo>
                    <a:pt x="314194" y="190254"/>
                  </a:lnTo>
                  <a:lnTo>
                    <a:pt x="363466" y="60698"/>
                  </a:lnTo>
                  <a:close/>
                </a:path>
                <a:path w="1263650" h="222250">
                  <a:moveTo>
                    <a:pt x="444199" y="57691"/>
                  </a:moveTo>
                  <a:lnTo>
                    <a:pt x="406118" y="67426"/>
                  </a:lnTo>
                  <a:lnTo>
                    <a:pt x="376834" y="105577"/>
                  </a:lnTo>
                  <a:lnTo>
                    <a:pt x="371761" y="141009"/>
                  </a:lnTo>
                  <a:lnTo>
                    <a:pt x="372379" y="153848"/>
                  </a:lnTo>
                  <a:lnTo>
                    <a:pt x="387124" y="194281"/>
                  </a:lnTo>
                  <a:lnTo>
                    <a:pt x="418493" y="216962"/>
                  </a:lnTo>
                  <a:lnTo>
                    <a:pt x="450355" y="222036"/>
                  </a:lnTo>
                  <a:lnTo>
                    <a:pt x="458640" y="221875"/>
                  </a:lnTo>
                  <a:lnTo>
                    <a:pt x="465035" y="221472"/>
                  </a:lnTo>
                  <a:lnTo>
                    <a:pt x="465608" y="221472"/>
                  </a:lnTo>
                  <a:lnTo>
                    <a:pt x="504038" y="211299"/>
                  </a:lnTo>
                  <a:lnTo>
                    <a:pt x="504038" y="195551"/>
                  </a:lnTo>
                  <a:lnTo>
                    <a:pt x="451786" y="195551"/>
                  </a:lnTo>
                  <a:lnTo>
                    <a:pt x="442522" y="194835"/>
                  </a:lnTo>
                  <a:lnTo>
                    <a:pt x="441950" y="194835"/>
                  </a:lnTo>
                  <a:lnTo>
                    <a:pt x="432818" y="192438"/>
                  </a:lnTo>
                  <a:lnTo>
                    <a:pt x="407246" y="158456"/>
                  </a:lnTo>
                  <a:lnTo>
                    <a:pt x="406262" y="147594"/>
                  </a:lnTo>
                  <a:lnTo>
                    <a:pt x="512054" y="147594"/>
                  </a:lnTo>
                  <a:lnTo>
                    <a:pt x="511990" y="128196"/>
                  </a:lnTo>
                  <a:lnTo>
                    <a:pt x="511770" y="123543"/>
                  </a:lnTo>
                  <a:lnTo>
                    <a:pt x="406978" y="123543"/>
                  </a:lnTo>
                  <a:lnTo>
                    <a:pt x="408338" y="114194"/>
                  </a:lnTo>
                  <a:lnTo>
                    <a:pt x="436629" y="83674"/>
                  </a:lnTo>
                  <a:lnTo>
                    <a:pt x="444199" y="83030"/>
                  </a:lnTo>
                  <a:lnTo>
                    <a:pt x="498890" y="83030"/>
                  </a:lnTo>
                  <a:lnTo>
                    <a:pt x="493981" y="76982"/>
                  </a:lnTo>
                  <a:lnTo>
                    <a:pt x="454778" y="58300"/>
                  </a:lnTo>
                  <a:lnTo>
                    <a:pt x="455589" y="58300"/>
                  </a:lnTo>
                  <a:lnTo>
                    <a:pt x="444199" y="57691"/>
                  </a:lnTo>
                  <a:close/>
                </a:path>
                <a:path w="1263650" h="222250">
                  <a:moveTo>
                    <a:pt x="504038" y="183956"/>
                  </a:moveTo>
                  <a:lnTo>
                    <a:pt x="466173" y="194835"/>
                  </a:lnTo>
                  <a:lnTo>
                    <a:pt x="451786" y="195551"/>
                  </a:lnTo>
                  <a:lnTo>
                    <a:pt x="504038" y="195551"/>
                  </a:lnTo>
                  <a:lnTo>
                    <a:pt x="504038" y="183956"/>
                  </a:lnTo>
                  <a:close/>
                </a:path>
                <a:path w="1263650" h="222250">
                  <a:moveTo>
                    <a:pt x="498890" y="83030"/>
                  </a:moveTo>
                  <a:lnTo>
                    <a:pt x="452120" y="83030"/>
                  </a:lnTo>
                  <a:lnTo>
                    <a:pt x="458610" y="84748"/>
                  </a:lnTo>
                  <a:lnTo>
                    <a:pt x="463667" y="88184"/>
                  </a:lnTo>
                  <a:lnTo>
                    <a:pt x="468821" y="91620"/>
                  </a:lnTo>
                  <a:lnTo>
                    <a:pt x="472639" y="96391"/>
                  </a:lnTo>
                  <a:lnTo>
                    <a:pt x="475120" y="102499"/>
                  </a:lnTo>
                  <a:lnTo>
                    <a:pt x="477697" y="108607"/>
                  </a:lnTo>
                  <a:lnTo>
                    <a:pt x="479033" y="115622"/>
                  </a:lnTo>
                  <a:lnTo>
                    <a:pt x="479129" y="123543"/>
                  </a:lnTo>
                  <a:lnTo>
                    <a:pt x="511770" y="123543"/>
                  </a:lnTo>
                  <a:lnTo>
                    <a:pt x="499403" y="83674"/>
                  </a:lnTo>
                  <a:lnTo>
                    <a:pt x="498890" y="83030"/>
                  </a:lnTo>
                  <a:close/>
                </a:path>
                <a:path w="1263650" h="222250">
                  <a:moveTo>
                    <a:pt x="569882" y="60698"/>
                  </a:moveTo>
                  <a:lnTo>
                    <a:pt x="543541" y="60698"/>
                  </a:lnTo>
                  <a:lnTo>
                    <a:pt x="543541" y="219172"/>
                  </a:lnTo>
                  <a:lnTo>
                    <a:pt x="577326" y="219172"/>
                  </a:lnTo>
                  <a:lnTo>
                    <a:pt x="577326" y="128459"/>
                  </a:lnTo>
                  <a:lnTo>
                    <a:pt x="578519" y="121587"/>
                  </a:lnTo>
                  <a:lnTo>
                    <a:pt x="583291" y="109753"/>
                  </a:lnTo>
                  <a:lnTo>
                    <a:pt x="586584" y="104838"/>
                  </a:lnTo>
                  <a:lnTo>
                    <a:pt x="590783" y="100925"/>
                  </a:lnTo>
                  <a:lnTo>
                    <a:pt x="594982" y="96916"/>
                  </a:lnTo>
                  <a:lnTo>
                    <a:pt x="599801" y="93958"/>
                  </a:lnTo>
                  <a:lnTo>
                    <a:pt x="605242" y="92049"/>
                  </a:lnTo>
                  <a:lnTo>
                    <a:pt x="610682" y="90045"/>
                  </a:lnTo>
                  <a:lnTo>
                    <a:pt x="616408" y="89043"/>
                  </a:lnTo>
                  <a:lnTo>
                    <a:pt x="637767" y="89043"/>
                  </a:lnTo>
                  <a:lnTo>
                    <a:pt x="637810" y="88613"/>
                  </a:lnTo>
                  <a:lnTo>
                    <a:pt x="574463" y="88613"/>
                  </a:lnTo>
                  <a:lnTo>
                    <a:pt x="569882" y="60698"/>
                  </a:lnTo>
                  <a:close/>
                </a:path>
                <a:path w="1263650" h="222250">
                  <a:moveTo>
                    <a:pt x="675237" y="60698"/>
                  </a:moveTo>
                  <a:lnTo>
                    <a:pt x="640602" y="60698"/>
                  </a:lnTo>
                  <a:lnTo>
                    <a:pt x="640473" y="61986"/>
                  </a:lnTo>
                  <a:lnTo>
                    <a:pt x="640391" y="62802"/>
                  </a:lnTo>
                  <a:lnTo>
                    <a:pt x="699860" y="219172"/>
                  </a:lnTo>
                  <a:lnTo>
                    <a:pt x="735936" y="219172"/>
                  </a:lnTo>
                  <a:lnTo>
                    <a:pt x="746933" y="190254"/>
                  </a:lnTo>
                  <a:lnTo>
                    <a:pt x="717182" y="190254"/>
                  </a:lnTo>
                  <a:lnTo>
                    <a:pt x="716514" y="185578"/>
                  </a:lnTo>
                  <a:lnTo>
                    <a:pt x="715321" y="179804"/>
                  </a:lnTo>
                  <a:lnTo>
                    <a:pt x="711885" y="166061"/>
                  </a:lnTo>
                  <a:lnTo>
                    <a:pt x="709976" y="159667"/>
                  </a:lnTo>
                  <a:lnTo>
                    <a:pt x="707877" y="153749"/>
                  </a:lnTo>
                  <a:lnTo>
                    <a:pt x="675237" y="60698"/>
                  </a:lnTo>
                  <a:close/>
                </a:path>
                <a:path w="1263650" h="222250">
                  <a:moveTo>
                    <a:pt x="796205" y="60698"/>
                  </a:moveTo>
                  <a:lnTo>
                    <a:pt x="760701" y="60698"/>
                  </a:lnTo>
                  <a:lnTo>
                    <a:pt x="728062" y="153749"/>
                  </a:lnTo>
                  <a:lnTo>
                    <a:pt x="726029" y="159667"/>
                  </a:lnTo>
                  <a:lnTo>
                    <a:pt x="724101" y="165918"/>
                  </a:lnTo>
                  <a:lnTo>
                    <a:pt x="722192" y="172789"/>
                  </a:lnTo>
                  <a:lnTo>
                    <a:pt x="720284" y="179565"/>
                  </a:lnTo>
                  <a:lnTo>
                    <a:pt x="718996" y="185387"/>
                  </a:lnTo>
                  <a:lnTo>
                    <a:pt x="718328" y="190254"/>
                  </a:lnTo>
                  <a:lnTo>
                    <a:pt x="746933" y="190254"/>
                  </a:lnTo>
                  <a:lnTo>
                    <a:pt x="796205" y="60698"/>
                  </a:lnTo>
                  <a:close/>
                </a:path>
                <a:path w="1263650" h="222250">
                  <a:moveTo>
                    <a:pt x="637767" y="89043"/>
                  </a:moveTo>
                  <a:lnTo>
                    <a:pt x="624711" y="89043"/>
                  </a:lnTo>
                  <a:lnTo>
                    <a:pt x="627288" y="89186"/>
                  </a:lnTo>
                  <a:lnTo>
                    <a:pt x="633109" y="89759"/>
                  </a:lnTo>
                  <a:lnTo>
                    <a:pt x="635591" y="90188"/>
                  </a:lnTo>
                  <a:lnTo>
                    <a:pt x="637595" y="90761"/>
                  </a:lnTo>
                  <a:lnTo>
                    <a:pt x="637695" y="89759"/>
                  </a:lnTo>
                  <a:lnTo>
                    <a:pt x="637767" y="89043"/>
                  </a:lnTo>
                  <a:close/>
                </a:path>
                <a:path w="1263650" h="222250">
                  <a:moveTo>
                    <a:pt x="626524" y="57691"/>
                  </a:moveTo>
                  <a:lnTo>
                    <a:pt x="616599" y="57691"/>
                  </a:lnTo>
                  <a:lnTo>
                    <a:pt x="609918" y="59123"/>
                  </a:lnTo>
                  <a:lnTo>
                    <a:pt x="579187" y="82982"/>
                  </a:lnTo>
                  <a:lnTo>
                    <a:pt x="576038" y="88613"/>
                  </a:lnTo>
                  <a:lnTo>
                    <a:pt x="637810" y="88613"/>
                  </a:lnTo>
                  <a:lnTo>
                    <a:pt x="640391" y="62802"/>
                  </a:lnTo>
                  <a:lnTo>
                    <a:pt x="639591" y="60698"/>
                  </a:lnTo>
                  <a:lnTo>
                    <a:pt x="640602" y="60698"/>
                  </a:lnTo>
                  <a:lnTo>
                    <a:pt x="640745" y="59266"/>
                  </a:lnTo>
                  <a:lnTo>
                    <a:pt x="638454" y="58789"/>
                  </a:lnTo>
                  <a:lnTo>
                    <a:pt x="635734" y="58407"/>
                  </a:lnTo>
                  <a:lnTo>
                    <a:pt x="629435" y="57835"/>
                  </a:lnTo>
                  <a:lnTo>
                    <a:pt x="626524" y="57691"/>
                  </a:lnTo>
                  <a:close/>
                </a:path>
                <a:path w="1263650" h="222250">
                  <a:moveTo>
                    <a:pt x="640602" y="60698"/>
                  </a:moveTo>
                  <a:lnTo>
                    <a:pt x="639591" y="60698"/>
                  </a:lnTo>
                  <a:lnTo>
                    <a:pt x="640391" y="62802"/>
                  </a:lnTo>
                  <a:lnTo>
                    <a:pt x="640602" y="60698"/>
                  </a:lnTo>
                  <a:close/>
                </a:path>
                <a:path w="1263650" h="222250">
                  <a:moveTo>
                    <a:pt x="847446" y="60698"/>
                  </a:moveTo>
                  <a:lnTo>
                    <a:pt x="813804" y="60698"/>
                  </a:lnTo>
                  <a:lnTo>
                    <a:pt x="813804" y="219172"/>
                  </a:lnTo>
                  <a:lnTo>
                    <a:pt x="847446" y="219172"/>
                  </a:lnTo>
                  <a:lnTo>
                    <a:pt x="847446" y="60698"/>
                  </a:lnTo>
                  <a:close/>
                </a:path>
                <a:path w="1263650" h="222250">
                  <a:moveTo>
                    <a:pt x="835994" y="0"/>
                  </a:moveTo>
                  <a:lnTo>
                    <a:pt x="825496" y="0"/>
                  </a:lnTo>
                  <a:lnTo>
                    <a:pt x="820962" y="1383"/>
                  </a:lnTo>
                  <a:lnTo>
                    <a:pt x="817241" y="4151"/>
                  </a:lnTo>
                  <a:lnTo>
                    <a:pt x="813614" y="6919"/>
                  </a:lnTo>
                  <a:lnTo>
                    <a:pt x="811800" y="11690"/>
                  </a:lnTo>
                  <a:lnTo>
                    <a:pt x="811800" y="25147"/>
                  </a:lnTo>
                  <a:lnTo>
                    <a:pt x="813614" y="29919"/>
                  </a:lnTo>
                  <a:lnTo>
                    <a:pt x="817241" y="32782"/>
                  </a:lnTo>
                  <a:lnTo>
                    <a:pt x="820962" y="35550"/>
                  </a:lnTo>
                  <a:lnTo>
                    <a:pt x="825496" y="36934"/>
                  </a:lnTo>
                  <a:lnTo>
                    <a:pt x="835994" y="36934"/>
                  </a:lnTo>
                  <a:lnTo>
                    <a:pt x="840432" y="35550"/>
                  </a:lnTo>
                  <a:lnTo>
                    <a:pt x="847972" y="29919"/>
                  </a:lnTo>
                  <a:lnTo>
                    <a:pt x="849881" y="25147"/>
                  </a:lnTo>
                  <a:lnTo>
                    <a:pt x="849881" y="11690"/>
                  </a:lnTo>
                  <a:lnTo>
                    <a:pt x="847972" y="6919"/>
                  </a:lnTo>
                  <a:lnTo>
                    <a:pt x="844154" y="4151"/>
                  </a:lnTo>
                  <a:lnTo>
                    <a:pt x="840432" y="1383"/>
                  </a:lnTo>
                  <a:lnTo>
                    <a:pt x="835994" y="0"/>
                  </a:lnTo>
                  <a:close/>
                </a:path>
                <a:path w="1263650" h="222250">
                  <a:moveTo>
                    <a:pt x="952373" y="57691"/>
                  </a:moveTo>
                  <a:lnTo>
                    <a:pt x="914292" y="67426"/>
                  </a:lnTo>
                  <a:lnTo>
                    <a:pt x="885008" y="105577"/>
                  </a:lnTo>
                  <a:lnTo>
                    <a:pt x="879935" y="141009"/>
                  </a:lnTo>
                  <a:lnTo>
                    <a:pt x="880553" y="153848"/>
                  </a:lnTo>
                  <a:lnTo>
                    <a:pt x="895298" y="194281"/>
                  </a:lnTo>
                  <a:lnTo>
                    <a:pt x="926667" y="216962"/>
                  </a:lnTo>
                  <a:lnTo>
                    <a:pt x="958529" y="222036"/>
                  </a:lnTo>
                  <a:lnTo>
                    <a:pt x="966814" y="221875"/>
                  </a:lnTo>
                  <a:lnTo>
                    <a:pt x="973209" y="221472"/>
                  </a:lnTo>
                  <a:lnTo>
                    <a:pt x="973782" y="221472"/>
                  </a:lnTo>
                  <a:lnTo>
                    <a:pt x="1012212" y="211299"/>
                  </a:lnTo>
                  <a:lnTo>
                    <a:pt x="1012212" y="195551"/>
                  </a:lnTo>
                  <a:lnTo>
                    <a:pt x="959960" y="195551"/>
                  </a:lnTo>
                  <a:lnTo>
                    <a:pt x="950696" y="194835"/>
                  </a:lnTo>
                  <a:lnTo>
                    <a:pt x="950124" y="194835"/>
                  </a:lnTo>
                  <a:lnTo>
                    <a:pt x="940992" y="192438"/>
                  </a:lnTo>
                  <a:lnTo>
                    <a:pt x="915420" y="158456"/>
                  </a:lnTo>
                  <a:lnTo>
                    <a:pt x="914436" y="147594"/>
                  </a:lnTo>
                  <a:lnTo>
                    <a:pt x="1020228" y="147594"/>
                  </a:lnTo>
                  <a:lnTo>
                    <a:pt x="1020164" y="128196"/>
                  </a:lnTo>
                  <a:lnTo>
                    <a:pt x="1019944" y="123543"/>
                  </a:lnTo>
                  <a:lnTo>
                    <a:pt x="915152" y="123543"/>
                  </a:lnTo>
                  <a:lnTo>
                    <a:pt x="916512" y="114194"/>
                  </a:lnTo>
                  <a:lnTo>
                    <a:pt x="944803" y="83674"/>
                  </a:lnTo>
                  <a:lnTo>
                    <a:pt x="952373" y="83030"/>
                  </a:lnTo>
                  <a:lnTo>
                    <a:pt x="1007064" y="83030"/>
                  </a:lnTo>
                  <a:lnTo>
                    <a:pt x="1002155" y="76982"/>
                  </a:lnTo>
                  <a:lnTo>
                    <a:pt x="962953" y="58300"/>
                  </a:lnTo>
                  <a:lnTo>
                    <a:pt x="963763" y="58300"/>
                  </a:lnTo>
                  <a:lnTo>
                    <a:pt x="952373" y="57691"/>
                  </a:lnTo>
                  <a:close/>
                </a:path>
                <a:path w="1263650" h="222250">
                  <a:moveTo>
                    <a:pt x="1012212" y="183956"/>
                  </a:moveTo>
                  <a:lnTo>
                    <a:pt x="974347" y="194835"/>
                  </a:lnTo>
                  <a:lnTo>
                    <a:pt x="959960" y="195551"/>
                  </a:lnTo>
                  <a:lnTo>
                    <a:pt x="1012212" y="195551"/>
                  </a:lnTo>
                  <a:lnTo>
                    <a:pt x="1012212" y="183956"/>
                  </a:lnTo>
                  <a:close/>
                </a:path>
                <a:path w="1263650" h="222250">
                  <a:moveTo>
                    <a:pt x="1007064" y="83030"/>
                  </a:moveTo>
                  <a:lnTo>
                    <a:pt x="960294" y="83030"/>
                  </a:lnTo>
                  <a:lnTo>
                    <a:pt x="966784" y="84748"/>
                  </a:lnTo>
                  <a:lnTo>
                    <a:pt x="971841" y="88184"/>
                  </a:lnTo>
                  <a:lnTo>
                    <a:pt x="976995" y="91620"/>
                  </a:lnTo>
                  <a:lnTo>
                    <a:pt x="980813" y="96391"/>
                  </a:lnTo>
                  <a:lnTo>
                    <a:pt x="983294" y="102499"/>
                  </a:lnTo>
                  <a:lnTo>
                    <a:pt x="985871" y="108607"/>
                  </a:lnTo>
                  <a:lnTo>
                    <a:pt x="987207" y="115622"/>
                  </a:lnTo>
                  <a:lnTo>
                    <a:pt x="987303" y="123543"/>
                  </a:lnTo>
                  <a:lnTo>
                    <a:pt x="1019944" y="123543"/>
                  </a:lnTo>
                  <a:lnTo>
                    <a:pt x="1007577" y="83674"/>
                  </a:lnTo>
                  <a:lnTo>
                    <a:pt x="1007064" y="83030"/>
                  </a:lnTo>
                  <a:close/>
                </a:path>
                <a:path w="1263650" h="222250">
                  <a:moveTo>
                    <a:pt x="1064889" y="60555"/>
                  </a:moveTo>
                  <a:lnTo>
                    <a:pt x="1030817" y="60555"/>
                  </a:lnTo>
                  <a:lnTo>
                    <a:pt x="1075192" y="219028"/>
                  </a:lnTo>
                  <a:lnTo>
                    <a:pt x="1112123" y="219028"/>
                  </a:lnTo>
                  <a:lnTo>
                    <a:pt x="1120978" y="188250"/>
                  </a:lnTo>
                  <a:lnTo>
                    <a:pt x="1094951" y="188250"/>
                  </a:lnTo>
                  <a:lnTo>
                    <a:pt x="1094609" y="185673"/>
                  </a:lnTo>
                  <a:lnTo>
                    <a:pt x="1089677" y="158044"/>
                  </a:lnTo>
                  <a:lnTo>
                    <a:pt x="1088172" y="150648"/>
                  </a:lnTo>
                  <a:lnTo>
                    <a:pt x="1086857" y="144731"/>
                  </a:lnTo>
                  <a:lnTo>
                    <a:pt x="1085496" y="139291"/>
                  </a:lnTo>
                  <a:lnTo>
                    <a:pt x="1064889" y="60555"/>
                  </a:lnTo>
                  <a:close/>
                </a:path>
                <a:path w="1263650" h="222250">
                  <a:moveTo>
                    <a:pt x="1174315" y="90045"/>
                  </a:moveTo>
                  <a:lnTo>
                    <a:pt x="1147630" y="90045"/>
                  </a:lnTo>
                  <a:lnTo>
                    <a:pt x="1150059" y="100925"/>
                  </a:lnTo>
                  <a:lnTo>
                    <a:pt x="1151211" y="105601"/>
                  </a:lnTo>
                  <a:lnTo>
                    <a:pt x="1153787" y="116242"/>
                  </a:lnTo>
                  <a:lnTo>
                    <a:pt x="1156457" y="126979"/>
                  </a:lnTo>
                  <a:lnTo>
                    <a:pt x="1159127" y="137287"/>
                  </a:lnTo>
                  <a:lnTo>
                    <a:pt x="1161231" y="145303"/>
                  </a:lnTo>
                  <a:lnTo>
                    <a:pt x="1181273" y="219028"/>
                  </a:lnTo>
                  <a:lnTo>
                    <a:pt x="1218926" y="219028"/>
                  </a:lnTo>
                  <a:lnTo>
                    <a:pt x="1227599" y="188250"/>
                  </a:lnTo>
                  <a:lnTo>
                    <a:pt x="1227640" y="188107"/>
                  </a:lnTo>
                  <a:lnTo>
                    <a:pt x="1198162" y="188107"/>
                  </a:lnTo>
                  <a:lnTo>
                    <a:pt x="1197973" y="185673"/>
                  </a:lnTo>
                  <a:lnTo>
                    <a:pt x="1197880" y="184480"/>
                  </a:lnTo>
                  <a:lnTo>
                    <a:pt x="1197287" y="180472"/>
                  </a:lnTo>
                  <a:lnTo>
                    <a:pt x="1197216" y="179995"/>
                  </a:lnTo>
                  <a:lnTo>
                    <a:pt x="1196245" y="174937"/>
                  </a:lnTo>
                  <a:lnTo>
                    <a:pt x="1195267" y="169306"/>
                  </a:lnTo>
                  <a:lnTo>
                    <a:pt x="1194110" y="163484"/>
                  </a:lnTo>
                  <a:lnTo>
                    <a:pt x="1192864" y="158044"/>
                  </a:lnTo>
                  <a:lnTo>
                    <a:pt x="1191628" y="152509"/>
                  </a:lnTo>
                  <a:lnTo>
                    <a:pt x="1190477" y="147928"/>
                  </a:lnTo>
                  <a:lnTo>
                    <a:pt x="1189554" y="144731"/>
                  </a:lnTo>
                  <a:lnTo>
                    <a:pt x="1174315" y="90045"/>
                  </a:lnTo>
                  <a:close/>
                </a:path>
                <a:path w="1263650" h="222250">
                  <a:moveTo>
                    <a:pt x="1166100" y="60555"/>
                  </a:moveTo>
                  <a:lnTo>
                    <a:pt x="1129306" y="60555"/>
                  </a:lnTo>
                  <a:lnTo>
                    <a:pt x="1104971" y="144301"/>
                  </a:lnTo>
                  <a:lnTo>
                    <a:pt x="1104207" y="146687"/>
                  </a:lnTo>
                  <a:lnTo>
                    <a:pt x="1096480" y="185673"/>
                  </a:lnTo>
                  <a:lnTo>
                    <a:pt x="1096092" y="188250"/>
                  </a:lnTo>
                  <a:lnTo>
                    <a:pt x="1120978" y="188250"/>
                  </a:lnTo>
                  <a:lnTo>
                    <a:pt x="1133492" y="144731"/>
                  </a:lnTo>
                  <a:lnTo>
                    <a:pt x="1134217" y="142154"/>
                  </a:lnTo>
                  <a:lnTo>
                    <a:pt x="1135368" y="137668"/>
                  </a:lnTo>
                  <a:lnTo>
                    <a:pt x="1136604" y="132419"/>
                  </a:lnTo>
                  <a:lnTo>
                    <a:pt x="1137944" y="127170"/>
                  </a:lnTo>
                  <a:lnTo>
                    <a:pt x="1146488" y="90045"/>
                  </a:lnTo>
                  <a:lnTo>
                    <a:pt x="1174315" y="90045"/>
                  </a:lnTo>
                  <a:lnTo>
                    <a:pt x="1166100" y="60555"/>
                  </a:lnTo>
                  <a:close/>
                </a:path>
                <a:path w="1263650" h="222250">
                  <a:moveTo>
                    <a:pt x="1263584" y="60555"/>
                  </a:moveTo>
                  <a:lnTo>
                    <a:pt x="1230088" y="60555"/>
                  </a:lnTo>
                  <a:lnTo>
                    <a:pt x="1209042" y="139291"/>
                  </a:lnTo>
                  <a:lnTo>
                    <a:pt x="1200443" y="179995"/>
                  </a:lnTo>
                  <a:lnTo>
                    <a:pt x="1199314" y="188107"/>
                  </a:lnTo>
                  <a:lnTo>
                    <a:pt x="1227640" y="188107"/>
                  </a:lnTo>
                  <a:lnTo>
                    <a:pt x="1263584" y="60555"/>
                  </a:lnTo>
                  <a:close/>
                </a:path>
              </a:pathLst>
            </a:custGeom>
            <a:solidFill>
              <a:srgbClr val="FFFFFF"/>
            </a:solidFill>
          </p:spPr>
          <p:txBody>
            <a:bodyPr wrap="square" lIns="0" tIns="0" rIns="0" bIns="0" rtlCol="0"/>
            <a:lstStyle/>
            <a:p>
              <a:endParaRPr dirty="0"/>
            </a:p>
          </p:txBody>
        </p:sp>
      </p:grpSp>
      <p:pic>
        <p:nvPicPr>
          <p:cNvPr id="62" name="object 7">
            <a:extLst>
              <a:ext uri="{FF2B5EF4-FFF2-40B4-BE49-F238E27FC236}">
                <a16:creationId xmlns:a16="http://schemas.microsoft.com/office/drawing/2014/main" id="{4C6FF654-5B2A-CE4A-79BB-1E7B02613094}"/>
              </a:ext>
            </a:extLst>
          </p:cNvPr>
          <p:cNvPicPr/>
          <p:nvPr/>
        </p:nvPicPr>
        <p:blipFill>
          <a:blip r:embed="rId3" cstate="print"/>
          <a:stretch>
            <a:fillRect/>
          </a:stretch>
        </p:blipFill>
        <p:spPr>
          <a:xfrm>
            <a:off x="2345478" y="10563686"/>
            <a:ext cx="4837549" cy="607311"/>
          </a:xfrm>
          <a:prstGeom prst="rect">
            <a:avLst/>
          </a:prstGeom>
        </p:spPr>
      </p:pic>
      <p:pic>
        <p:nvPicPr>
          <p:cNvPr id="63" name="object 8">
            <a:extLst>
              <a:ext uri="{FF2B5EF4-FFF2-40B4-BE49-F238E27FC236}">
                <a16:creationId xmlns:a16="http://schemas.microsoft.com/office/drawing/2014/main" id="{F2FB29C3-2BB9-F5C8-F268-9324398CCFE3}"/>
              </a:ext>
            </a:extLst>
          </p:cNvPr>
          <p:cNvPicPr/>
          <p:nvPr/>
        </p:nvPicPr>
        <p:blipFill>
          <a:blip r:embed="rId4" cstate="print"/>
          <a:stretch>
            <a:fillRect/>
          </a:stretch>
        </p:blipFill>
        <p:spPr>
          <a:xfrm>
            <a:off x="7266794" y="10563686"/>
            <a:ext cx="5633336" cy="607311"/>
          </a:xfrm>
          <a:prstGeom prst="rect">
            <a:avLst/>
          </a:prstGeom>
        </p:spPr>
      </p:pic>
      <p:grpSp>
        <p:nvGrpSpPr>
          <p:cNvPr id="64" name="object 9">
            <a:extLst>
              <a:ext uri="{FF2B5EF4-FFF2-40B4-BE49-F238E27FC236}">
                <a16:creationId xmlns:a16="http://schemas.microsoft.com/office/drawing/2014/main" id="{BFC4D98A-D510-CD1E-1581-7C609E26AB64}"/>
              </a:ext>
            </a:extLst>
          </p:cNvPr>
          <p:cNvGrpSpPr/>
          <p:nvPr/>
        </p:nvGrpSpPr>
        <p:grpSpPr>
          <a:xfrm>
            <a:off x="12983898" y="10563686"/>
            <a:ext cx="1874520" cy="607695"/>
            <a:chOff x="12983898" y="10563686"/>
            <a:chExt cx="1874520" cy="607695"/>
          </a:xfrm>
        </p:grpSpPr>
        <p:sp>
          <p:nvSpPr>
            <p:cNvPr id="65" name="object 10">
              <a:extLst>
                <a:ext uri="{FF2B5EF4-FFF2-40B4-BE49-F238E27FC236}">
                  <a16:creationId xmlns:a16="http://schemas.microsoft.com/office/drawing/2014/main" id="{635C98E1-32DF-F114-FC14-CC69188D89F2}"/>
                </a:ext>
              </a:extLst>
            </p:cNvPr>
            <p:cNvSpPr/>
            <p:nvPr/>
          </p:nvSpPr>
          <p:spPr>
            <a:xfrm>
              <a:off x="12983898" y="10563686"/>
              <a:ext cx="1874520" cy="607695"/>
            </a:xfrm>
            <a:custGeom>
              <a:avLst/>
              <a:gdLst/>
              <a:ahLst/>
              <a:cxnLst/>
              <a:rect l="l" t="t" r="r" b="b"/>
              <a:pathLst>
                <a:path w="1874519" h="607695">
                  <a:moveTo>
                    <a:pt x="1832404"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32404" y="607311"/>
                  </a:lnTo>
                  <a:lnTo>
                    <a:pt x="1848707" y="604019"/>
                  </a:lnTo>
                  <a:lnTo>
                    <a:pt x="1862020" y="595043"/>
                  </a:lnTo>
                  <a:lnTo>
                    <a:pt x="1870996" y="581730"/>
                  </a:lnTo>
                  <a:lnTo>
                    <a:pt x="1874288" y="565427"/>
                  </a:lnTo>
                  <a:lnTo>
                    <a:pt x="1874288" y="41883"/>
                  </a:lnTo>
                  <a:lnTo>
                    <a:pt x="1870996" y="25580"/>
                  </a:lnTo>
                  <a:lnTo>
                    <a:pt x="1862020" y="12267"/>
                  </a:lnTo>
                  <a:lnTo>
                    <a:pt x="1848707" y="3291"/>
                  </a:lnTo>
                  <a:lnTo>
                    <a:pt x="1832404" y="0"/>
                  </a:lnTo>
                  <a:close/>
                </a:path>
              </a:pathLst>
            </a:custGeom>
            <a:solidFill>
              <a:srgbClr val="E23644"/>
            </a:solidFill>
          </p:spPr>
          <p:txBody>
            <a:bodyPr wrap="square" lIns="0" tIns="0" rIns="0" bIns="0" rtlCol="0"/>
            <a:lstStyle/>
            <a:p>
              <a:endParaRPr dirty="0"/>
            </a:p>
          </p:txBody>
        </p:sp>
        <p:sp>
          <p:nvSpPr>
            <p:cNvPr id="66" name="object 11">
              <a:extLst>
                <a:ext uri="{FF2B5EF4-FFF2-40B4-BE49-F238E27FC236}">
                  <a16:creationId xmlns:a16="http://schemas.microsoft.com/office/drawing/2014/main" id="{96430339-F427-8E64-F981-7B055510D917}"/>
                </a:ext>
              </a:extLst>
            </p:cNvPr>
            <p:cNvSpPr/>
            <p:nvPr/>
          </p:nvSpPr>
          <p:spPr>
            <a:xfrm>
              <a:off x="13301869" y="10759771"/>
              <a:ext cx="1236345" cy="226060"/>
            </a:xfrm>
            <a:custGeom>
              <a:avLst/>
              <a:gdLst/>
              <a:ahLst/>
              <a:cxnLst/>
              <a:rect l="l" t="t" r="r" b="b"/>
              <a:pathLst>
                <a:path w="1236344" h="226059">
                  <a:moveTo>
                    <a:pt x="0" y="182095"/>
                  </a:moveTo>
                  <a:lnTo>
                    <a:pt x="10641" y="218886"/>
                  </a:lnTo>
                  <a:lnTo>
                    <a:pt x="50772" y="225615"/>
                  </a:lnTo>
                  <a:lnTo>
                    <a:pt x="58407" y="225615"/>
                  </a:lnTo>
                  <a:lnTo>
                    <a:pt x="69303" y="225184"/>
                  </a:lnTo>
                  <a:lnTo>
                    <a:pt x="69601" y="225184"/>
                  </a:lnTo>
                  <a:lnTo>
                    <a:pt x="106794" y="214484"/>
                  </a:lnTo>
                  <a:lnTo>
                    <a:pt x="125484" y="196697"/>
                  </a:lnTo>
                  <a:lnTo>
                    <a:pt x="60555" y="196697"/>
                  </a:lnTo>
                  <a:lnTo>
                    <a:pt x="52431" y="196419"/>
                  </a:lnTo>
                  <a:lnTo>
                    <a:pt x="13809" y="187535"/>
                  </a:lnTo>
                  <a:lnTo>
                    <a:pt x="6558" y="184824"/>
                  </a:lnTo>
                  <a:lnTo>
                    <a:pt x="0" y="182095"/>
                  </a:lnTo>
                  <a:close/>
                </a:path>
                <a:path w="1236344" h="226059">
                  <a:moveTo>
                    <a:pt x="71435" y="10450"/>
                  </a:moveTo>
                  <a:lnTo>
                    <a:pt x="27772" y="20909"/>
                  </a:lnTo>
                  <a:lnTo>
                    <a:pt x="3104" y="58300"/>
                  </a:lnTo>
                  <a:lnTo>
                    <a:pt x="2576" y="66853"/>
                  </a:lnTo>
                  <a:lnTo>
                    <a:pt x="2576" y="75729"/>
                  </a:lnTo>
                  <a:lnTo>
                    <a:pt x="23191" y="111709"/>
                  </a:lnTo>
                  <a:lnTo>
                    <a:pt x="54685" y="128840"/>
                  </a:lnTo>
                  <a:lnTo>
                    <a:pt x="61950" y="131873"/>
                  </a:lnTo>
                  <a:lnTo>
                    <a:pt x="98396" y="156470"/>
                  </a:lnTo>
                  <a:lnTo>
                    <a:pt x="100066" y="161719"/>
                  </a:lnTo>
                  <a:lnTo>
                    <a:pt x="100066" y="173744"/>
                  </a:lnTo>
                  <a:lnTo>
                    <a:pt x="76688" y="195587"/>
                  </a:lnTo>
                  <a:lnTo>
                    <a:pt x="76550" y="195587"/>
                  </a:lnTo>
                  <a:lnTo>
                    <a:pt x="69430" y="196697"/>
                  </a:lnTo>
                  <a:lnTo>
                    <a:pt x="125484" y="196697"/>
                  </a:lnTo>
                  <a:lnTo>
                    <a:pt x="128793" y="190875"/>
                  </a:lnTo>
                  <a:lnTo>
                    <a:pt x="133994" y="165775"/>
                  </a:lnTo>
                  <a:lnTo>
                    <a:pt x="133592" y="157892"/>
                  </a:lnTo>
                  <a:lnTo>
                    <a:pt x="114668" y="123669"/>
                  </a:lnTo>
                  <a:lnTo>
                    <a:pt x="72419" y="101426"/>
                  </a:lnTo>
                  <a:lnTo>
                    <a:pt x="65923" y="98491"/>
                  </a:lnTo>
                  <a:lnTo>
                    <a:pt x="36504" y="72389"/>
                  </a:lnTo>
                  <a:lnTo>
                    <a:pt x="36504" y="60841"/>
                  </a:lnTo>
                  <a:lnTo>
                    <a:pt x="63179" y="39654"/>
                  </a:lnTo>
                  <a:lnTo>
                    <a:pt x="124674" y="39654"/>
                  </a:lnTo>
                  <a:lnTo>
                    <a:pt x="130988" y="23620"/>
                  </a:lnTo>
                  <a:lnTo>
                    <a:pt x="87397" y="11309"/>
                  </a:lnTo>
                  <a:lnTo>
                    <a:pt x="79541" y="10665"/>
                  </a:lnTo>
                  <a:lnTo>
                    <a:pt x="71435" y="10450"/>
                  </a:lnTo>
                  <a:close/>
                </a:path>
                <a:path w="1236344" h="226059">
                  <a:moveTo>
                    <a:pt x="124674" y="39654"/>
                  </a:moveTo>
                  <a:lnTo>
                    <a:pt x="78831" y="39654"/>
                  </a:lnTo>
                  <a:lnTo>
                    <a:pt x="87411" y="40751"/>
                  </a:lnTo>
                  <a:lnTo>
                    <a:pt x="87221" y="40751"/>
                  </a:lnTo>
                  <a:lnTo>
                    <a:pt x="120108" y="51249"/>
                  </a:lnTo>
                  <a:lnTo>
                    <a:pt x="124674" y="39654"/>
                  </a:lnTo>
                  <a:close/>
                </a:path>
                <a:path w="1236344" h="226059">
                  <a:moveTo>
                    <a:pt x="230473" y="61270"/>
                  </a:moveTo>
                  <a:lnTo>
                    <a:pt x="190246" y="70862"/>
                  </a:lnTo>
                  <a:lnTo>
                    <a:pt x="164193" y="98777"/>
                  </a:lnTo>
                  <a:lnTo>
                    <a:pt x="155173" y="143156"/>
                  </a:lnTo>
                  <a:lnTo>
                    <a:pt x="155469" y="151504"/>
                  </a:lnTo>
                  <a:lnTo>
                    <a:pt x="167162" y="192366"/>
                  </a:lnTo>
                  <a:lnTo>
                    <a:pt x="199552" y="220174"/>
                  </a:lnTo>
                  <a:lnTo>
                    <a:pt x="229471" y="225615"/>
                  </a:lnTo>
                  <a:lnTo>
                    <a:pt x="237980" y="225275"/>
                  </a:lnTo>
                  <a:lnTo>
                    <a:pt x="279397" y="209062"/>
                  </a:lnTo>
                  <a:lnTo>
                    <a:pt x="289506" y="198128"/>
                  </a:lnTo>
                  <a:lnTo>
                    <a:pt x="220691" y="198128"/>
                  </a:lnTo>
                  <a:lnTo>
                    <a:pt x="213056" y="195981"/>
                  </a:lnTo>
                  <a:lnTo>
                    <a:pt x="190855" y="159225"/>
                  </a:lnTo>
                  <a:lnTo>
                    <a:pt x="189817" y="143156"/>
                  </a:lnTo>
                  <a:lnTo>
                    <a:pt x="190416" y="130818"/>
                  </a:lnTo>
                  <a:lnTo>
                    <a:pt x="211827" y="92407"/>
                  </a:lnTo>
                  <a:lnTo>
                    <a:pt x="229902" y="88900"/>
                  </a:lnTo>
                  <a:lnTo>
                    <a:pt x="289121" y="88900"/>
                  </a:lnTo>
                  <a:lnTo>
                    <a:pt x="284050" y="82637"/>
                  </a:lnTo>
                  <a:lnTo>
                    <a:pt x="241103" y="61870"/>
                  </a:lnTo>
                  <a:lnTo>
                    <a:pt x="230473" y="61270"/>
                  </a:lnTo>
                  <a:close/>
                </a:path>
                <a:path w="1236344" h="226059">
                  <a:moveTo>
                    <a:pt x="289121" y="88900"/>
                  </a:moveTo>
                  <a:lnTo>
                    <a:pt x="239349" y="88900"/>
                  </a:lnTo>
                  <a:lnTo>
                    <a:pt x="247032" y="91047"/>
                  </a:lnTo>
                  <a:lnTo>
                    <a:pt x="252949" y="95342"/>
                  </a:lnTo>
                  <a:lnTo>
                    <a:pt x="269868" y="134826"/>
                  </a:lnTo>
                  <a:lnTo>
                    <a:pt x="270128" y="143156"/>
                  </a:lnTo>
                  <a:lnTo>
                    <a:pt x="269868" y="151504"/>
                  </a:lnTo>
                  <a:lnTo>
                    <a:pt x="252949" y="191686"/>
                  </a:lnTo>
                  <a:lnTo>
                    <a:pt x="239398" y="198128"/>
                  </a:lnTo>
                  <a:lnTo>
                    <a:pt x="289506" y="198128"/>
                  </a:lnTo>
                  <a:lnTo>
                    <a:pt x="303483" y="161802"/>
                  </a:lnTo>
                  <a:lnTo>
                    <a:pt x="304771" y="143156"/>
                  </a:lnTo>
                  <a:lnTo>
                    <a:pt x="304191" y="130818"/>
                  </a:lnTo>
                  <a:lnTo>
                    <a:pt x="304181" y="130612"/>
                  </a:lnTo>
                  <a:lnTo>
                    <a:pt x="302410" y="119034"/>
                  </a:lnTo>
                  <a:lnTo>
                    <a:pt x="299457" y="108423"/>
                  </a:lnTo>
                  <a:lnTo>
                    <a:pt x="295324" y="98777"/>
                  </a:lnTo>
                  <a:lnTo>
                    <a:pt x="290143" y="90161"/>
                  </a:lnTo>
                  <a:lnTo>
                    <a:pt x="289121" y="88900"/>
                  </a:lnTo>
                  <a:close/>
                </a:path>
                <a:path w="1236344" h="226059">
                  <a:moveTo>
                    <a:pt x="370759" y="0"/>
                  </a:moveTo>
                  <a:lnTo>
                    <a:pt x="336974" y="0"/>
                  </a:lnTo>
                  <a:lnTo>
                    <a:pt x="336974" y="222751"/>
                  </a:lnTo>
                  <a:lnTo>
                    <a:pt x="370759" y="222751"/>
                  </a:lnTo>
                  <a:lnTo>
                    <a:pt x="370759" y="0"/>
                  </a:lnTo>
                  <a:close/>
                </a:path>
                <a:path w="1236344" h="226059">
                  <a:moveTo>
                    <a:pt x="444906" y="64277"/>
                  </a:moveTo>
                  <a:lnTo>
                    <a:pt x="411121" y="64277"/>
                  </a:lnTo>
                  <a:lnTo>
                    <a:pt x="411224" y="170132"/>
                  </a:lnTo>
                  <a:lnTo>
                    <a:pt x="411542" y="177406"/>
                  </a:lnTo>
                  <a:lnTo>
                    <a:pt x="431244" y="216112"/>
                  </a:lnTo>
                  <a:lnTo>
                    <a:pt x="467812" y="225615"/>
                  </a:lnTo>
                  <a:lnTo>
                    <a:pt x="474778" y="225615"/>
                  </a:lnTo>
                  <a:lnTo>
                    <a:pt x="481411" y="224708"/>
                  </a:lnTo>
                  <a:lnTo>
                    <a:pt x="487710" y="222894"/>
                  </a:lnTo>
                  <a:lnTo>
                    <a:pt x="494009" y="221176"/>
                  </a:lnTo>
                  <a:lnTo>
                    <a:pt x="517630" y="201421"/>
                  </a:lnTo>
                  <a:lnTo>
                    <a:pt x="550556" y="201421"/>
                  </a:lnTo>
                  <a:lnTo>
                    <a:pt x="550556" y="198271"/>
                  </a:lnTo>
                  <a:lnTo>
                    <a:pt x="465235" y="198271"/>
                  </a:lnTo>
                  <a:lnTo>
                    <a:pt x="457409" y="195217"/>
                  </a:lnTo>
                  <a:lnTo>
                    <a:pt x="444906" y="161480"/>
                  </a:lnTo>
                  <a:lnTo>
                    <a:pt x="444906" y="64277"/>
                  </a:lnTo>
                  <a:close/>
                </a:path>
                <a:path w="1236344" h="226059">
                  <a:moveTo>
                    <a:pt x="550556" y="201421"/>
                  </a:moveTo>
                  <a:lnTo>
                    <a:pt x="519491" y="201421"/>
                  </a:lnTo>
                  <a:lnTo>
                    <a:pt x="523960" y="222232"/>
                  </a:lnTo>
                  <a:lnTo>
                    <a:pt x="524072" y="222751"/>
                  </a:lnTo>
                  <a:lnTo>
                    <a:pt x="550556" y="222751"/>
                  </a:lnTo>
                  <a:lnTo>
                    <a:pt x="550556" y="201421"/>
                  </a:lnTo>
                  <a:close/>
                </a:path>
                <a:path w="1236344" h="226059">
                  <a:moveTo>
                    <a:pt x="550556" y="64277"/>
                  </a:moveTo>
                  <a:lnTo>
                    <a:pt x="516771" y="64277"/>
                  </a:lnTo>
                  <a:lnTo>
                    <a:pt x="516771" y="143156"/>
                  </a:lnTo>
                  <a:lnTo>
                    <a:pt x="516530" y="151754"/>
                  </a:lnTo>
                  <a:lnTo>
                    <a:pt x="494152" y="196172"/>
                  </a:lnTo>
                  <a:lnTo>
                    <a:pt x="486040" y="198271"/>
                  </a:lnTo>
                  <a:lnTo>
                    <a:pt x="550556" y="198271"/>
                  </a:lnTo>
                  <a:lnTo>
                    <a:pt x="550556" y="64277"/>
                  </a:lnTo>
                  <a:close/>
                </a:path>
                <a:path w="1236344" h="226059">
                  <a:moveTo>
                    <a:pt x="629428" y="89902"/>
                  </a:moveTo>
                  <a:lnTo>
                    <a:pt x="595642" y="89902"/>
                  </a:lnTo>
                  <a:lnTo>
                    <a:pt x="595642" y="175080"/>
                  </a:lnTo>
                  <a:lnTo>
                    <a:pt x="595967" y="182667"/>
                  </a:lnTo>
                  <a:lnTo>
                    <a:pt x="596036" y="184287"/>
                  </a:lnTo>
                  <a:lnTo>
                    <a:pt x="618977" y="221176"/>
                  </a:lnTo>
                  <a:lnTo>
                    <a:pt x="634199" y="225615"/>
                  </a:lnTo>
                  <a:lnTo>
                    <a:pt x="649564" y="225615"/>
                  </a:lnTo>
                  <a:lnTo>
                    <a:pt x="655720" y="225042"/>
                  </a:lnTo>
                  <a:lnTo>
                    <a:pt x="667554" y="222751"/>
                  </a:lnTo>
                  <a:lnTo>
                    <a:pt x="672374" y="221368"/>
                  </a:lnTo>
                  <a:lnTo>
                    <a:pt x="676096" y="219745"/>
                  </a:lnTo>
                  <a:lnTo>
                    <a:pt x="676096" y="198415"/>
                  </a:lnTo>
                  <a:lnTo>
                    <a:pt x="644744" y="198415"/>
                  </a:lnTo>
                  <a:lnTo>
                    <a:pt x="639448" y="196458"/>
                  </a:lnTo>
                  <a:lnTo>
                    <a:pt x="631432" y="188632"/>
                  </a:lnTo>
                  <a:lnTo>
                    <a:pt x="629428" y="182667"/>
                  </a:lnTo>
                  <a:lnTo>
                    <a:pt x="629428" y="89902"/>
                  </a:lnTo>
                  <a:close/>
                </a:path>
                <a:path w="1236344" h="226059">
                  <a:moveTo>
                    <a:pt x="676096" y="194263"/>
                  </a:moveTo>
                  <a:lnTo>
                    <a:pt x="655720" y="198415"/>
                  </a:lnTo>
                  <a:lnTo>
                    <a:pt x="676096" y="198415"/>
                  </a:lnTo>
                  <a:lnTo>
                    <a:pt x="676096" y="194263"/>
                  </a:lnTo>
                  <a:close/>
                </a:path>
                <a:path w="1236344" h="226059">
                  <a:moveTo>
                    <a:pt x="629428" y="29060"/>
                  </a:moveTo>
                  <a:lnTo>
                    <a:pt x="608240" y="29060"/>
                  </a:lnTo>
                  <a:lnTo>
                    <a:pt x="597217" y="62988"/>
                  </a:lnTo>
                  <a:lnTo>
                    <a:pt x="574025" y="74870"/>
                  </a:lnTo>
                  <a:lnTo>
                    <a:pt x="574025" y="89902"/>
                  </a:lnTo>
                  <a:lnTo>
                    <a:pt x="674807" y="89902"/>
                  </a:lnTo>
                  <a:lnTo>
                    <a:pt x="674807" y="64277"/>
                  </a:lnTo>
                  <a:lnTo>
                    <a:pt x="629428" y="64277"/>
                  </a:lnTo>
                  <a:lnTo>
                    <a:pt x="629428" y="29060"/>
                  </a:lnTo>
                  <a:close/>
                </a:path>
                <a:path w="1236344" h="226059">
                  <a:moveTo>
                    <a:pt x="735499" y="64277"/>
                  </a:moveTo>
                  <a:lnTo>
                    <a:pt x="701857" y="64277"/>
                  </a:lnTo>
                  <a:lnTo>
                    <a:pt x="701857" y="222751"/>
                  </a:lnTo>
                  <a:lnTo>
                    <a:pt x="735499" y="222751"/>
                  </a:lnTo>
                  <a:lnTo>
                    <a:pt x="735499" y="64277"/>
                  </a:lnTo>
                  <a:close/>
                </a:path>
                <a:path w="1236344" h="226059">
                  <a:moveTo>
                    <a:pt x="724046" y="3578"/>
                  </a:moveTo>
                  <a:lnTo>
                    <a:pt x="713548" y="3578"/>
                  </a:lnTo>
                  <a:lnTo>
                    <a:pt x="709015" y="4962"/>
                  </a:lnTo>
                  <a:lnTo>
                    <a:pt x="705292" y="7730"/>
                  </a:lnTo>
                  <a:lnTo>
                    <a:pt x="701665" y="10498"/>
                  </a:lnTo>
                  <a:lnTo>
                    <a:pt x="699853" y="15269"/>
                  </a:lnTo>
                  <a:lnTo>
                    <a:pt x="699853" y="28726"/>
                  </a:lnTo>
                  <a:lnTo>
                    <a:pt x="701665" y="33498"/>
                  </a:lnTo>
                  <a:lnTo>
                    <a:pt x="705292" y="36361"/>
                  </a:lnTo>
                  <a:lnTo>
                    <a:pt x="709015" y="39129"/>
                  </a:lnTo>
                  <a:lnTo>
                    <a:pt x="713548" y="40513"/>
                  </a:lnTo>
                  <a:lnTo>
                    <a:pt x="724046" y="40513"/>
                  </a:lnTo>
                  <a:lnTo>
                    <a:pt x="728483" y="39129"/>
                  </a:lnTo>
                  <a:lnTo>
                    <a:pt x="736023" y="33498"/>
                  </a:lnTo>
                  <a:lnTo>
                    <a:pt x="737932" y="28726"/>
                  </a:lnTo>
                  <a:lnTo>
                    <a:pt x="737932" y="15269"/>
                  </a:lnTo>
                  <a:lnTo>
                    <a:pt x="736023" y="10498"/>
                  </a:lnTo>
                  <a:lnTo>
                    <a:pt x="732206" y="7730"/>
                  </a:lnTo>
                  <a:lnTo>
                    <a:pt x="728483" y="4962"/>
                  </a:lnTo>
                  <a:lnTo>
                    <a:pt x="724046" y="3578"/>
                  </a:lnTo>
                  <a:close/>
                </a:path>
                <a:path w="1236344" h="226059">
                  <a:moveTo>
                    <a:pt x="843287" y="61270"/>
                  </a:moveTo>
                  <a:lnTo>
                    <a:pt x="803060" y="70862"/>
                  </a:lnTo>
                  <a:lnTo>
                    <a:pt x="777005" y="98777"/>
                  </a:lnTo>
                  <a:lnTo>
                    <a:pt x="767987" y="143156"/>
                  </a:lnTo>
                  <a:lnTo>
                    <a:pt x="768282" y="151504"/>
                  </a:lnTo>
                  <a:lnTo>
                    <a:pt x="779976" y="192366"/>
                  </a:lnTo>
                  <a:lnTo>
                    <a:pt x="812365" y="220174"/>
                  </a:lnTo>
                  <a:lnTo>
                    <a:pt x="842285" y="225615"/>
                  </a:lnTo>
                  <a:lnTo>
                    <a:pt x="850794" y="225275"/>
                  </a:lnTo>
                  <a:lnTo>
                    <a:pt x="892211" y="209062"/>
                  </a:lnTo>
                  <a:lnTo>
                    <a:pt x="902320" y="198128"/>
                  </a:lnTo>
                  <a:lnTo>
                    <a:pt x="833505" y="198128"/>
                  </a:lnTo>
                  <a:lnTo>
                    <a:pt x="825870" y="195981"/>
                  </a:lnTo>
                  <a:lnTo>
                    <a:pt x="803669" y="159225"/>
                  </a:lnTo>
                  <a:lnTo>
                    <a:pt x="802631" y="143156"/>
                  </a:lnTo>
                  <a:lnTo>
                    <a:pt x="803230" y="130818"/>
                  </a:lnTo>
                  <a:lnTo>
                    <a:pt x="824641" y="92407"/>
                  </a:lnTo>
                  <a:lnTo>
                    <a:pt x="842714" y="88900"/>
                  </a:lnTo>
                  <a:lnTo>
                    <a:pt x="901935" y="88900"/>
                  </a:lnTo>
                  <a:lnTo>
                    <a:pt x="896863" y="82637"/>
                  </a:lnTo>
                  <a:lnTo>
                    <a:pt x="853916" y="61870"/>
                  </a:lnTo>
                  <a:lnTo>
                    <a:pt x="843287" y="61270"/>
                  </a:lnTo>
                  <a:close/>
                </a:path>
                <a:path w="1236344" h="226059">
                  <a:moveTo>
                    <a:pt x="901935" y="88900"/>
                  </a:moveTo>
                  <a:lnTo>
                    <a:pt x="852163" y="88900"/>
                  </a:lnTo>
                  <a:lnTo>
                    <a:pt x="859846" y="91047"/>
                  </a:lnTo>
                  <a:lnTo>
                    <a:pt x="865763" y="95342"/>
                  </a:lnTo>
                  <a:lnTo>
                    <a:pt x="871680" y="99541"/>
                  </a:lnTo>
                  <a:lnTo>
                    <a:pt x="876022" y="105697"/>
                  </a:lnTo>
                  <a:lnTo>
                    <a:pt x="878790" y="113809"/>
                  </a:lnTo>
                  <a:lnTo>
                    <a:pt x="880563" y="120000"/>
                  </a:lnTo>
                  <a:lnTo>
                    <a:pt x="880606" y="120153"/>
                  </a:lnTo>
                  <a:lnTo>
                    <a:pt x="881904" y="127158"/>
                  </a:lnTo>
                  <a:lnTo>
                    <a:pt x="882682" y="134826"/>
                  </a:lnTo>
                  <a:lnTo>
                    <a:pt x="882941" y="143156"/>
                  </a:lnTo>
                  <a:lnTo>
                    <a:pt x="882682" y="151504"/>
                  </a:lnTo>
                  <a:lnTo>
                    <a:pt x="865763" y="191686"/>
                  </a:lnTo>
                  <a:lnTo>
                    <a:pt x="852210" y="198128"/>
                  </a:lnTo>
                  <a:lnTo>
                    <a:pt x="902320" y="198128"/>
                  </a:lnTo>
                  <a:lnTo>
                    <a:pt x="916297" y="161802"/>
                  </a:lnTo>
                  <a:lnTo>
                    <a:pt x="917585" y="143156"/>
                  </a:lnTo>
                  <a:lnTo>
                    <a:pt x="917004" y="130818"/>
                  </a:lnTo>
                  <a:lnTo>
                    <a:pt x="916995" y="130612"/>
                  </a:lnTo>
                  <a:lnTo>
                    <a:pt x="915223" y="119034"/>
                  </a:lnTo>
                  <a:lnTo>
                    <a:pt x="912271" y="108423"/>
                  </a:lnTo>
                  <a:lnTo>
                    <a:pt x="908137" y="98777"/>
                  </a:lnTo>
                  <a:lnTo>
                    <a:pt x="902957" y="90161"/>
                  </a:lnTo>
                  <a:lnTo>
                    <a:pt x="901935" y="88900"/>
                  </a:lnTo>
                  <a:close/>
                </a:path>
                <a:path w="1236344" h="226059">
                  <a:moveTo>
                    <a:pt x="975986" y="64277"/>
                  </a:moveTo>
                  <a:lnTo>
                    <a:pt x="949787" y="64277"/>
                  </a:lnTo>
                  <a:lnTo>
                    <a:pt x="949787" y="222751"/>
                  </a:lnTo>
                  <a:lnTo>
                    <a:pt x="983429" y="222751"/>
                  </a:lnTo>
                  <a:lnTo>
                    <a:pt x="983429" y="144015"/>
                  </a:lnTo>
                  <a:lnTo>
                    <a:pt x="983984" y="131355"/>
                  </a:lnTo>
                  <a:lnTo>
                    <a:pt x="1004831" y="92300"/>
                  </a:lnTo>
                  <a:lnTo>
                    <a:pt x="1024373" y="88756"/>
                  </a:lnTo>
                  <a:lnTo>
                    <a:pt x="1083288" y="88756"/>
                  </a:lnTo>
                  <a:lnTo>
                    <a:pt x="1081878" y="85750"/>
                  </a:lnTo>
                  <a:lnTo>
                    <a:pt x="980709" y="85750"/>
                  </a:lnTo>
                  <a:lnTo>
                    <a:pt x="976088" y="64742"/>
                  </a:lnTo>
                  <a:lnTo>
                    <a:pt x="975986" y="64277"/>
                  </a:lnTo>
                  <a:close/>
                </a:path>
                <a:path w="1236344" h="226059">
                  <a:moveTo>
                    <a:pt x="1083288" y="88756"/>
                  </a:moveTo>
                  <a:lnTo>
                    <a:pt x="1034961" y="88756"/>
                  </a:lnTo>
                  <a:lnTo>
                    <a:pt x="1042793" y="91858"/>
                  </a:lnTo>
                  <a:lnTo>
                    <a:pt x="1047850" y="98062"/>
                  </a:lnTo>
                  <a:lnTo>
                    <a:pt x="1051170" y="103224"/>
                  </a:lnTo>
                  <a:lnTo>
                    <a:pt x="1053543" y="109550"/>
                  </a:lnTo>
                  <a:lnTo>
                    <a:pt x="1054967" y="117039"/>
                  </a:lnTo>
                  <a:lnTo>
                    <a:pt x="1055442" y="125691"/>
                  </a:lnTo>
                  <a:lnTo>
                    <a:pt x="1055442" y="222751"/>
                  </a:lnTo>
                  <a:lnTo>
                    <a:pt x="1089074" y="222751"/>
                  </a:lnTo>
                  <a:lnTo>
                    <a:pt x="1089074" y="119392"/>
                  </a:lnTo>
                  <a:lnTo>
                    <a:pt x="1088136" y="105193"/>
                  </a:lnTo>
                  <a:lnTo>
                    <a:pt x="1085319" y="93087"/>
                  </a:lnTo>
                  <a:lnTo>
                    <a:pt x="1083288" y="88756"/>
                  </a:lnTo>
                  <a:close/>
                </a:path>
                <a:path w="1236344" h="226059">
                  <a:moveTo>
                    <a:pt x="1032389" y="61270"/>
                  </a:moveTo>
                  <a:lnTo>
                    <a:pt x="1025517" y="61270"/>
                  </a:lnTo>
                  <a:lnTo>
                    <a:pt x="1018885" y="62177"/>
                  </a:lnTo>
                  <a:lnTo>
                    <a:pt x="982571" y="85750"/>
                  </a:lnTo>
                  <a:lnTo>
                    <a:pt x="1081878" y="85750"/>
                  </a:lnTo>
                  <a:lnTo>
                    <a:pt x="1045199" y="62177"/>
                  </a:lnTo>
                  <a:lnTo>
                    <a:pt x="1045597" y="62177"/>
                  </a:lnTo>
                  <a:lnTo>
                    <a:pt x="1032389" y="61270"/>
                  </a:lnTo>
                  <a:close/>
                </a:path>
                <a:path w="1236344" h="226059">
                  <a:moveTo>
                    <a:pt x="1119848" y="186962"/>
                  </a:moveTo>
                  <a:lnTo>
                    <a:pt x="1119848" y="216023"/>
                  </a:lnTo>
                  <a:lnTo>
                    <a:pt x="1126916" y="219267"/>
                  </a:lnTo>
                  <a:lnTo>
                    <a:pt x="1170957" y="225615"/>
                  </a:lnTo>
                  <a:lnTo>
                    <a:pt x="1181068" y="225275"/>
                  </a:lnTo>
                  <a:lnTo>
                    <a:pt x="1219309" y="213303"/>
                  </a:lnTo>
                  <a:lnTo>
                    <a:pt x="1230912" y="199989"/>
                  </a:lnTo>
                  <a:lnTo>
                    <a:pt x="1171962" y="199989"/>
                  </a:lnTo>
                  <a:lnTo>
                    <a:pt x="1165564" y="199748"/>
                  </a:lnTo>
                  <a:lnTo>
                    <a:pt x="1125673" y="189521"/>
                  </a:lnTo>
                  <a:lnTo>
                    <a:pt x="1119848" y="186962"/>
                  </a:lnTo>
                  <a:close/>
                </a:path>
                <a:path w="1236344" h="226059">
                  <a:moveTo>
                    <a:pt x="1180695" y="61270"/>
                  </a:moveTo>
                  <a:lnTo>
                    <a:pt x="1166433" y="62022"/>
                  </a:lnTo>
                  <a:lnTo>
                    <a:pt x="1167266" y="62022"/>
                  </a:lnTo>
                  <a:lnTo>
                    <a:pt x="1155889" y="64026"/>
                  </a:lnTo>
                  <a:lnTo>
                    <a:pt x="1124001" y="85714"/>
                  </a:lnTo>
                  <a:lnTo>
                    <a:pt x="1119848" y="104217"/>
                  </a:lnTo>
                  <a:lnTo>
                    <a:pt x="1119848" y="113093"/>
                  </a:lnTo>
                  <a:lnTo>
                    <a:pt x="1146196" y="143585"/>
                  </a:lnTo>
                  <a:lnTo>
                    <a:pt x="1173281" y="155575"/>
                  </a:lnTo>
                  <a:lnTo>
                    <a:pt x="1179545" y="158331"/>
                  </a:lnTo>
                  <a:lnTo>
                    <a:pt x="1184879" y="160872"/>
                  </a:lnTo>
                  <a:lnTo>
                    <a:pt x="1194621" y="166061"/>
                  </a:lnTo>
                  <a:lnTo>
                    <a:pt x="1198254" y="168876"/>
                  </a:lnTo>
                  <a:lnTo>
                    <a:pt x="1200160" y="171644"/>
                  </a:lnTo>
                  <a:lnTo>
                    <a:pt x="1202160" y="174316"/>
                  </a:lnTo>
                  <a:lnTo>
                    <a:pt x="1203165" y="177370"/>
                  </a:lnTo>
                  <a:lnTo>
                    <a:pt x="1203165" y="186628"/>
                  </a:lnTo>
                  <a:lnTo>
                    <a:pt x="1200736" y="191304"/>
                  </a:lnTo>
                  <a:lnTo>
                    <a:pt x="1195867" y="194836"/>
                  </a:lnTo>
                  <a:lnTo>
                    <a:pt x="1190998" y="198271"/>
                  </a:lnTo>
                  <a:lnTo>
                    <a:pt x="1183030" y="199989"/>
                  </a:lnTo>
                  <a:lnTo>
                    <a:pt x="1230912" y="199989"/>
                  </a:lnTo>
                  <a:lnTo>
                    <a:pt x="1236232" y="177514"/>
                  </a:lnTo>
                  <a:lnTo>
                    <a:pt x="1236232" y="168447"/>
                  </a:lnTo>
                  <a:lnTo>
                    <a:pt x="1209225" y="137895"/>
                  </a:lnTo>
                  <a:lnTo>
                    <a:pt x="1180496" y="125595"/>
                  </a:lnTo>
                  <a:lnTo>
                    <a:pt x="1172957" y="122398"/>
                  </a:lnTo>
                  <a:lnTo>
                    <a:pt x="1162172" y="117245"/>
                  </a:lnTo>
                  <a:lnTo>
                    <a:pt x="1158402" y="114668"/>
                  </a:lnTo>
                  <a:lnTo>
                    <a:pt x="1154015" y="109514"/>
                  </a:lnTo>
                  <a:lnTo>
                    <a:pt x="1152915" y="106365"/>
                  </a:lnTo>
                  <a:lnTo>
                    <a:pt x="1152915" y="97680"/>
                  </a:lnTo>
                  <a:lnTo>
                    <a:pt x="1155167" y="93862"/>
                  </a:lnTo>
                  <a:lnTo>
                    <a:pt x="1159648" y="91190"/>
                  </a:lnTo>
                  <a:lnTo>
                    <a:pt x="1164224" y="88518"/>
                  </a:lnTo>
                  <a:lnTo>
                    <a:pt x="1170862" y="87182"/>
                  </a:lnTo>
                  <a:lnTo>
                    <a:pt x="1227616" y="87182"/>
                  </a:lnTo>
                  <a:lnTo>
                    <a:pt x="1233656" y="72723"/>
                  </a:lnTo>
                  <a:lnTo>
                    <a:pt x="1194862" y="62022"/>
                  </a:lnTo>
                  <a:lnTo>
                    <a:pt x="1187884" y="61458"/>
                  </a:lnTo>
                  <a:lnTo>
                    <a:pt x="1180695" y="61270"/>
                  </a:lnTo>
                  <a:close/>
                </a:path>
                <a:path w="1236344" h="226059">
                  <a:moveTo>
                    <a:pt x="1227616" y="87182"/>
                  </a:moveTo>
                  <a:lnTo>
                    <a:pt x="1186988" y="87182"/>
                  </a:lnTo>
                  <a:lnTo>
                    <a:pt x="1194296" y="88232"/>
                  </a:lnTo>
                  <a:lnTo>
                    <a:pt x="1201448" y="90331"/>
                  </a:lnTo>
                  <a:lnTo>
                    <a:pt x="1208704" y="92335"/>
                  </a:lnTo>
                  <a:lnTo>
                    <a:pt x="1215908" y="94912"/>
                  </a:lnTo>
                  <a:lnTo>
                    <a:pt x="1223070" y="98062"/>
                  </a:lnTo>
                  <a:lnTo>
                    <a:pt x="1227616" y="87182"/>
                  </a:lnTo>
                  <a:close/>
                </a:path>
              </a:pathLst>
            </a:custGeom>
            <a:solidFill>
              <a:srgbClr val="FFFFFF"/>
            </a:solidFill>
          </p:spPr>
          <p:txBody>
            <a:bodyPr wrap="square" lIns="0" tIns="0" rIns="0" bIns="0" rtlCol="0"/>
            <a:lstStyle/>
            <a:p>
              <a:endParaRPr dirty="0"/>
            </a:p>
          </p:txBody>
        </p:sp>
      </p:grpSp>
      <p:pic>
        <p:nvPicPr>
          <p:cNvPr id="67" name="object 12">
            <a:extLst>
              <a:ext uri="{FF2B5EF4-FFF2-40B4-BE49-F238E27FC236}">
                <a16:creationId xmlns:a16="http://schemas.microsoft.com/office/drawing/2014/main" id="{37872624-1831-9920-1515-DC62BED8EC9A}"/>
              </a:ext>
            </a:extLst>
          </p:cNvPr>
          <p:cNvPicPr/>
          <p:nvPr/>
        </p:nvPicPr>
        <p:blipFill>
          <a:blip r:embed="rId5" cstate="print"/>
          <a:stretch>
            <a:fillRect/>
          </a:stretch>
        </p:blipFill>
        <p:spPr>
          <a:xfrm>
            <a:off x="14941953" y="10563686"/>
            <a:ext cx="2691017" cy="607311"/>
          </a:xfrm>
          <a:prstGeom prst="rect">
            <a:avLst/>
          </a:prstGeom>
        </p:spPr>
      </p:pic>
      <p:pic>
        <p:nvPicPr>
          <p:cNvPr id="69" name="object 14">
            <a:extLst>
              <a:ext uri="{FF2B5EF4-FFF2-40B4-BE49-F238E27FC236}">
                <a16:creationId xmlns:a16="http://schemas.microsoft.com/office/drawing/2014/main" id="{66534F92-92A0-C2FB-8A99-074B5B77D761}"/>
              </a:ext>
            </a:extLst>
          </p:cNvPr>
          <p:cNvPicPr/>
          <p:nvPr/>
        </p:nvPicPr>
        <p:blipFill>
          <a:blip r:embed="rId6" cstate="print"/>
          <a:stretch>
            <a:fillRect/>
          </a:stretch>
        </p:blipFill>
        <p:spPr>
          <a:xfrm>
            <a:off x="17759147" y="10556326"/>
            <a:ext cx="2261711" cy="607311"/>
          </a:xfrm>
          <a:prstGeom prst="rect">
            <a:avLst/>
          </a:prstGeom>
          <a:effectLst>
            <a:glow rad="228600">
              <a:schemeClr val="accent2">
                <a:satMod val="175000"/>
                <a:alpha val="40000"/>
              </a:schemeClr>
            </a:glow>
          </a:effectLst>
        </p:spPr>
      </p:pic>
      <p:grpSp>
        <p:nvGrpSpPr>
          <p:cNvPr id="14" name="Group 13">
            <a:extLst>
              <a:ext uri="{FF2B5EF4-FFF2-40B4-BE49-F238E27FC236}">
                <a16:creationId xmlns:a16="http://schemas.microsoft.com/office/drawing/2014/main" id="{98F1DACF-A038-7077-9731-51E2E2A15C8C}"/>
              </a:ext>
            </a:extLst>
          </p:cNvPr>
          <p:cNvGrpSpPr/>
          <p:nvPr/>
        </p:nvGrpSpPr>
        <p:grpSpPr>
          <a:xfrm>
            <a:off x="306596" y="2673355"/>
            <a:ext cx="4861323" cy="7412792"/>
            <a:chOff x="348949" y="2755666"/>
            <a:chExt cx="4861323" cy="7412792"/>
          </a:xfrm>
        </p:grpSpPr>
        <p:sp>
          <p:nvSpPr>
            <p:cNvPr id="174" name="Rectangle 173">
              <a:extLst>
                <a:ext uri="{FF2B5EF4-FFF2-40B4-BE49-F238E27FC236}">
                  <a16:creationId xmlns:a16="http://schemas.microsoft.com/office/drawing/2014/main" id="{8C8E72EA-AFF1-EE03-C2B6-6E1ED1E7BFBC}"/>
                </a:ext>
              </a:extLst>
            </p:cNvPr>
            <p:cNvSpPr/>
            <p:nvPr/>
          </p:nvSpPr>
          <p:spPr>
            <a:xfrm>
              <a:off x="348949" y="2755666"/>
              <a:ext cx="4775737" cy="7412792"/>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pPr algn="ctr"/>
              <a:endParaRPr lang="en-US" sz="4894"/>
            </a:p>
          </p:txBody>
        </p:sp>
        <p:sp>
          <p:nvSpPr>
            <p:cNvPr id="175" name="TextBox 174">
              <a:extLst>
                <a:ext uri="{FF2B5EF4-FFF2-40B4-BE49-F238E27FC236}">
                  <a16:creationId xmlns:a16="http://schemas.microsoft.com/office/drawing/2014/main" id="{C2004826-9188-0415-E682-BAFF3FE0F694}"/>
                </a:ext>
              </a:extLst>
            </p:cNvPr>
            <p:cNvSpPr txBox="1"/>
            <p:nvPr/>
          </p:nvSpPr>
          <p:spPr>
            <a:xfrm>
              <a:off x="352830" y="2775494"/>
              <a:ext cx="4831621" cy="4047806"/>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endParaRPr lang="en-US" sz="2474" dirty="0">
                <a:ea typeface="+mn-lt"/>
                <a:cs typeface="+mn-lt"/>
              </a:endParaRPr>
            </a:p>
            <a:p>
              <a:endParaRPr lang="en-US" sz="2474" dirty="0">
                <a:ea typeface="+mn-lt"/>
                <a:cs typeface="+mn-lt"/>
              </a:endParaRPr>
            </a:p>
            <a:p>
              <a:endParaRPr lang="en-US" sz="2474" dirty="0">
                <a:ea typeface="+mn-lt"/>
                <a:cs typeface="+mn-lt"/>
              </a:endParaRPr>
            </a:p>
            <a:p>
              <a:endParaRPr lang="en-US" sz="1979" dirty="0">
                <a:ea typeface="Calibri"/>
                <a:cs typeface="Calibri"/>
              </a:endParaRPr>
            </a:p>
            <a:p>
              <a:endParaRPr lang="en-US" sz="2391" dirty="0">
                <a:ea typeface="+mn-lt"/>
                <a:cs typeface="+mn-lt"/>
              </a:endParaRPr>
            </a:p>
            <a:p>
              <a:endParaRPr lang="en-US" sz="2391" dirty="0">
                <a:ea typeface="+mn-lt"/>
                <a:cs typeface="+mn-lt"/>
              </a:endParaRPr>
            </a:p>
            <a:p>
              <a:endParaRPr lang="en-US" sz="2391" dirty="0">
                <a:ea typeface="+mn-lt"/>
                <a:cs typeface="+mn-lt"/>
              </a:endParaRPr>
            </a:p>
            <a:p>
              <a:endParaRPr lang="en-US" sz="1979" dirty="0">
                <a:ea typeface="+mn-lt"/>
                <a:cs typeface="+mn-lt"/>
              </a:endParaRPr>
            </a:p>
            <a:p>
              <a:endParaRPr lang="en-US" sz="2391" dirty="0">
                <a:ea typeface="+mn-lt"/>
                <a:cs typeface="+mn-lt"/>
              </a:endParaRPr>
            </a:p>
            <a:p>
              <a:endParaRPr lang="en-US" sz="2391" dirty="0">
                <a:ea typeface="+mn-lt"/>
                <a:cs typeface="+mn-lt"/>
              </a:endParaRPr>
            </a:p>
            <a:p>
              <a:endParaRPr lang="en-US" sz="1979" dirty="0">
                <a:ea typeface="Calibri"/>
                <a:cs typeface="Calibri"/>
              </a:endParaRPr>
            </a:p>
          </p:txBody>
        </p:sp>
        <p:sp>
          <p:nvSpPr>
            <p:cNvPr id="5" name="TextBox 4">
              <a:extLst>
                <a:ext uri="{FF2B5EF4-FFF2-40B4-BE49-F238E27FC236}">
                  <a16:creationId xmlns:a16="http://schemas.microsoft.com/office/drawing/2014/main" id="{965CBB87-A3C0-3ED3-EC86-D39A2D67AC8E}"/>
                </a:ext>
              </a:extLst>
            </p:cNvPr>
            <p:cNvSpPr txBox="1"/>
            <p:nvPr/>
          </p:nvSpPr>
          <p:spPr>
            <a:xfrm>
              <a:off x="1891719" y="2815501"/>
              <a:ext cx="3318553" cy="3502529"/>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r>
                <a:rPr lang="en-US" sz="1979" b="1" dirty="0">
                  <a:solidFill>
                    <a:schemeClr val="accent2">
                      <a:lumMod val="75000"/>
                    </a:schemeClr>
                  </a:solidFill>
                </a:rPr>
                <a:t>Pre-Launch Buzz</a:t>
              </a:r>
              <a:r>
                <a:rPr lang="en-US" sz="1979" dirty="0">
                  <a:solidFill>
                    <a:schemeClr val="accent2">
                      <a:lumMod val="75000"/>
                    </a:schemeClr>
                  </a:solidFill>
                </a:rPr>
                <a:t> </a:t>
              </a:r>
            </a:p>
            <a:p>
              <a:pPr marL="342900" indent="-342900">
                <a:buFont typeface="Arial" panose="020B0604020202020204" pitchFamily="34" charset="0"/>
                <a:buChar char="•"/>
              </a:pPr>
              <a:r>
                <a:rPr lang="en-US" sz="1979" dirty="0"/>
                <a:t>Use in-app banners and push notifications teasing the relaunch: “Something delicious is coming!”</a:t>
              </a:r>
            </a:p>
            <a:p>
              <a:pPr marL="342900" indent="-342900">
                <a:buFont typeface="Arial" panose="020B0604020202020204" pitchFamily="34" charset="0"/>
                <a:buChar char="•"/>
              </a:pPr>
              <a:r>
                <a:rPr lang="en-US" sz="1979" dirty="0"/>
                <a:t>Roll out teaser campaigns on social media with hashtags like #localfoodbestfood.</a:t>
              </a:r>
            </a:p>
            <a:p>
              <a:pPr marL="342900" indent="-342900">
                <a:buFont typeface="Arial" panose="020B0604020202020204" pitchFamily="34" charset="0"/>
                <a:buChar char="•"/>
              </a:pPr>
              <a:r>
                <a:rPr lang="en-US" sz="1979" dirty="0"/>
                <a:t>Partner with influencers and food bloggers.</a:t>
              </a:r>
            </a:p>
          </p:txBody>
        </p:sp>
        <p:sp>
          <p:nvSpPr>
            <p:cNvPr id="58" name="TextBox 57">
              <a:extLst>
                <a:ext uri="{FF2B5EF4-FFF2-40B4-BE49-F238E27FC236}">
                  <a16:creationId xmlns:a16="http://schemas.microsoft.com/office/drawing/2014/main" id="{3354328D-5B14-4716-A119-12D7DD9B8CBD}"/>
                </a:ext>
              </a:extLst>
            </p:cNvPr>
            <p:cNvSpPr txBox="1"/>
            <p:nvPr/>
          </p:nvSpPr>
          <p:spPr>
            <a:xfrm>
              <a:off x="1885424" y="6608208"/>
              <a:ext cx="3318553" cy="2893387"/>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r>
                <a:rPr lang="en-US" sz="1979" b="1" dirty="0">
                  <a:solidFill>
                    <a:schemeClr val="accent2">
                      <a:lumMod val="75000"/>
                    </a:schemeClr>
                  </a:solidFill>
                </a:rPr>
                <a:t>Customer Surveys and Engagement</a:t>
              </a:r>
            </a:p>
            <a:p>
              <a:pPr marL="342900" indent="-342900">
                <a:buFont typeface="Arial" panose="020B0604020202020204" pitchFamily="34" charset="0"/>
                <a:buChar char="•"/>
              </a:pPr>
              <a:r>
                <a:rPr lang="en-US" sz="1979" dirty="0"/>
                <a:t>Conduct surveys to gather feedback on the most desirable food type.</a:t>
              </a:r>
            </a:p>
            <a:p>
              <a:pPr marL="342900" indent="-342900">
                <a:buFont typeface="Arial" panose="020B0604020202020204" pitchFamily="34" charset="0"/>
                <a:buChar char="•"/>
              </a:pPr>
              <a:r>
                <a:rPr lang="en-US" sz="1979" dirty="0"/>
                <a:t>Create a referral-based waitlist for early access to generate exclusivity and FOMO.</a:t>
              </a:r>
            </a:p>
          </p:txBody>
        </p:sp>
        <p:pic>
          <p:nvPicPr>
            <p:cNvPr id="74" name="Picture 73">
              <a:extLst>
                <a:ext uri="{FF2B5EF4-FFF2-40B4-BE49-F238E27FC236}">
                  <a16:creationId xmlns:a16="http://schemas.microsoft.com/office/drawing/2014/main" id="{C137D55E-3750-F6B6-A43E-92CD604E14AC}"/>
                </a:ext>
              </a:extLst>
            </p:cNvPr>
            <p:cNvPicPr>
              <a:picLocks noChangeAspect="1"/>
            </p:cNvPicPr>
            <p:nvPr/>
          </p:nvPicPr>
          <p:blipFill>
            <a:blip r:embed="rId7"/>
            <a:stretch>
              <a:fillRect/>
            </a:stretch>
          </p:blipFill>
          <p:spPr>
            <a:xfrm>
              <a:off x="602958" y="7413668"/>
              <a:ext cx="1261912" cy="1261912"/>
            </a:xfrm>
            <a:prstGeom prst="rect">
              <a:avLst/>
            </a:prstGeom>
          </p:spPr>
        </p:pic>
        <p:pic>
          <p:nvPicPr>
            <p:cNvPr id="80" name="Picture 79">
              <a:extLst>
                <a:ext uri="{FF2B5EF4-FFF2-40B4-BE49-F238E27FC236}">
                  <a16:creationId xmlns:a16="http://schemas.microsoft.com/office/drawing/2014/main" id="{673DC1A8-4F2B-43CD-FEA3-F013D8CE5462}"/>
                </a:ext>
              </a:extLst>
            </p:cNvPr>
            <p:cNvPicPr>
              <a:picLocks noChangeAspect="1"/>
            </p:cNvPicPr>
            <p:nvPr/>
          </p:nvPicPr>
          <p:blipFill>
            <a:blip r:embed="rId8"/>
            <a:stretch>
              <a:fillRect/>
            </a:stretch>
          </p:blipFill>
          <p:spPr>
            <a:xfrm>
              <a:off x="531144" y="3594052"/>
              <a:ext cx="1347665" cy="1347665"/>
            </a:xfrm>
            <a:prstGeom prst="rect">
              <a:avLst/>
            </a:prstGeom>
          </p:spPr>
        </p:pic>
      </p:grpSp>
      <p:sp>
        <p:nvSpPr>
          <p:cNvPr id="48" name="Rectangle 47">
            <a:extLst>
              <a:ext uri="{FF2B5EF4-FFF2-40B4-BE49-F238E27FC236}">
                <a16:creationId xmlns:a16="http://schemas.microsoft.com/office/drawing/2014/main" id="{79482224-678F-3722-3E39-8AD86DF25142}"/>
              </a:ext>
            </a:extLst>
          </p:cNvPr>
          <p:cNvSpPr/>
          <p:nvPr/>
        </p:nvSpPr>
        <p:spPr>
          <a:xfrm>
            <a:off x="10183043" y="2703242"/>
            <a:ext cx="4789810" cy="7412793"/>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endParaRPr lang="en-US" sz="5400" b="1" dirty="0">
              <a:solidFill>
                <a:schemeClr val="accent2">
                  <a:lumMod val="75000"/>
                </a:schemeClr>
              </a:solidFill>
            </a:endParaRPr>
          </a:p>
        </p:txBody>
      </p:sp>
      <p:pic>
        <p:nvPicPr>
          <p:cNvPr id="78" name="Picture 77">
            <a:extLst>
              <a:ext uri="{FF2B5EF4-FFF2-40B4-BE49-F238E27FC236}">
                <a16:creationId xmlns:a16="http://schemas.microsoft.com/office/drawing/2014/main" id="{BCFB8625-1D30-4A3A-C9F6-02DA4CF0D00E}"/>
              </a:ext>
            </a:extLst>
          </p:cNvPr>
          <p:cNvPicPr>
            <a:picLocks noChangeAspect="1"/>
          </p:cNvPicPr>
          <p:nvPr/>
        </p:nvPicPr>
        <p:blipFill>
          <a:blip r:embed="rId9"/>
          <a:stretch>
            <a:fillRect/>
          </a:stretch>
        </p:blipFill>
        <p:spPr>
          <a:xfrm>
            <a:off x="10871260" y="7801127"/>
            <a:ext cx="1094405" cy="1094405"/>
          </a:xfrm>
          <a:prstGeom prst="rect">
            <a:avLst/>
          </a:prstGeom>
        </p:spPr>
      </p:pic>
      <p:grpSp>
        <p:nvGrpSpPr>
          <p:cNvPr id="15" name="Group 14">
            <a:extLst>
              <a:ext uri="{FF2B5EF4-FFF2-40B4-BE49-F238E27FC236}">
                <a16:creationId xmlns:a16="http://schemas.microsoft.com/office/drawing/2014/main" id="{0B78A3C1-0100-017C-8EFB-3025F11A712A}"/>
              </a:ext>
            </a:extLst>
          </p:cNvPr>
          <p:cNvGrpSpPr/>
          <p:nvPr/>
        </p:nvGrpSpPr>
        <p:grpSpPr>
          <a:xfrm>
            <a:off x="5278839" y="2699517"/>
            <a:ext cx="4833234" cy="7412793"/>
            <a:chOff x="5202433" y="2417623"/>
            <a:chExt cx="4867841" cy="7412793"/>
          </a:xfrm>
        </p:grpSpPr>
        <p:sp>
          <p:nvSpPr>
            <p:cNvPr id="33" name="Rectangle 32">
              <a:extLst>
                <a:ext uri="{FF2B5EF4-FFF2-40B4-BE49-F238E27FC236}">
                  <a16:creationId xmlns:a16="http://schemas.microsoft.com/office/drawing/2014/main" id="{36F850AD-1C07-A077-CFBF-73F6D1E4A095}"/>
                </a:ext>
              </a:extLst>
            </p:cNvPr>
            <p:cNvSpPr/>
            <p:nvPr/>
          </p:nvSpPr>
          <p:spPr>
            <a:xfrm>
              <a:off x="5202433" y="2417623"/>
              <a:ext cx="4789810" cy="7412793"/>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pPr algn="ctr"/>
              <a:endParaRPr lang="en-US" sz="4894"/>
            </a:p>
          </p:txBody>
        </p:sp>
        <p:sp>
          <p:nvSpPr>
            <p:cNvPr id="36" name="TextBox 35">
              <a:extLst>
                <a:ext uri="{FF2B5EF4-FFF2-40B4-BE49-F238E27FC236}">
                  <a16:creationId xmlns:a16="http://schemas.microsoft.com/office/drawing/2014/main" id="{7179D25B-1FA2-FCD9-B8DB-24EF7C41C33A}"/>
                </a:ext>
              </a:extLst>
            </p:cNvPr>
            <p:cNvSpPr txBox="1"/>
            <p:nvPr/>
          </p:nvSpPr>
          <p:spPr>
            <a:xfrm>
              <a:off x="6746828" y="2645117"/>
              <a:ext cx="3318553" cy="2893387"/>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r>
                <a:rPr lang="en-US" sz="1979" b="1" dirty="0">
                  <a:solidFill>
                    <a:schemeClr val="accent2">
                      <a:lumMod val="75000"/>
                    </a:schemeClr>
                  </a:solidFill>
                </a:rPr>
                <a:t>Pilot Launch</a:t>
              </a:r>
            </a:p>
            <a:p>
              <a:pPr marL="342900" indent="-342900">
                <a:buFont typeface="Arial" panose="020B0604020202020204" pitchFamily="34" charset="0"/>
                <a:buChar char="•"/>
              </a:pPr>
              <a:r>
                <a:rPr lang="en-US" sz="1979" dirty="0"/>
                <a:t>Roll out Zomato Street Smart in selected areas first (like Pan Bazaar etc.) to test it.</a:t>
              </a:r>
            </a:p>
            <a:p>
              <a:pPr marL="342900" indent="-342900">
                <a:buFont typeface="Arial" panose="020B0604020202020204" pitchFamily="34" charset="0"/>
                <a:buChar char="•"/>
              </a:pPr>
              <a:r>
                <a:rPr lang="en-US" sz="1979" dirty="0"/>
                <a:t>Partner with top restaurants and delivery providers in these regions for exclusive perks.</a:t>
              </a:r>
            </a:p>
          </p:txBody>
        </p:sp>
        <p:sp>
          <p:nvSpPr>
            <p:cNvPr id="45" name="TextBox 44">
              <a:extLst>
                <a:ext uri="{FF2B5EF4-FFF2-40B4-BE49-F238E27FC236}">
                  <a16:creationId xmlns:a16="http://schemas.microsoft.com/office/drawing/2014/main" id="{CC18A634-F1C6-DD58-1837-F3910ABA20B7}"/>
                </a:ext>
              </a:extLst>
            </p:cNvPr>
            <p:cNvSpPr txBox="1"/>
            <p:nvPr/>
          </p:nvSpPr>
          <p:spPr>
            <a:xfrm>
              <a:off x="6746828" y="5587858"/>
              <a:ext cx="3318553" cy="2284246"/>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r>
                <a:rPr lang="en-US" sz="1979" b="1" dirty="0">
                  <a:solidFill>
                    <a:schemeClr val="accent2">
                      <a:lumMod val="75000"/>
                    </a:schemeClr>
                  </a:solidFill>
                </a:rPr>
                <a:t>Feedback Collection</a:t>
              </a:r>
            </a:p>
            <a:p>
              <a:pPr marL="342900" indent="-342900">
                <a:buFont typeface="Arial" panose="020B0604020202020204" pitchFamily="34" charset="0"/>
                <a:buChar char="•"/>
              </a:pPr>
              <a:r>
                <a:rPr lang="en-US" sz="1979" dirty="0"/>
                <a:t>Use a feedback loop from early adopters to refine the program.</a:t>
              </a:r>
            </a:p>
            <a:p>
              <a:pPr marL="342900" indent="-342900">
                <a:buFont typeface="Arial" panose="020B0604020202020204" pitchFamily="34" charset="0"/>
                <a:buChar char="•"/>
              </a:pPr>
              <a:r>
                <a:rPr lang="en-US" sz="1979" dirty="0"/>
                <a:t>Offer trial subscriptions to high-value users to build momentum.</a:t>
              </a:r>
            </a:p>
          </p:txBody>
        </p:sp>
        <p:sp>
          <p:nvSpPr>
            <p:cNvPr id="46" name="TextBox 45">
              <a:extLst>
                <a:ext uri="{FF2B5EF4-FFF2-40B4-BE49-F238E27FC236}">
                  <a16:creationId xmlns:a16="http://schemas.microsoft.com/office/drawing/2014/main" id="{D3B0D818-D5BF-A82D-7D41-B020910CE056}"/>
                </a:ext>
              </a:extLst>
            </p:cNvPr>
            <p:cNvSpPr txBox="1"/>
            <p:nvPr/>
          </p:nvSpPr>
          <p:spPr>
            <a:xfrm>
              <a:off x="6751721" y="7945251"/>
              <a:ext cx="3318553" cy="1675105"/>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r>
                <a:rPr lang="en-US" sz="1979" b="1" dirty="0">
                  <a:solidFill>
                    <a:schemeClr val="accent2">
                      <a:lumMod val="75000"/>
                    </a:schemeClr>
                  </a:solidFill>
                </a:rPr>
                <a:t>Partner Collaboration</a:t>
              </a:r>
            </a:p>
            <a:p>
              <a:pPr marL="342900" indent="-342900">
                <a:buFont typeface="Arial" panose="020B0604020202020204" pitchFamily="34" charset="0"/>
                <a:buChar char="•"/>
              </a:pPr>
              <a:r>
                <a:rPr lang="en-US" sz="1979" dirty="0"/>
                <a:t>Incentivize partner shops with increased visibility and customer buying during the trial phase.</a:t>
              </a:r>
            </a:p>
          </p:txBody>
        </p:sp>
        <p:pic>
          <p:nvPicPr>
            <p:cNvPr id="82" name="Picture 81">
              <a:extLst>
                <a:ext uri="{FF2B5EF4-FFF2-40B4-BE49-F238E27FC236}">
                  <a16:creationId xmlns:a16="http://schemas.microsoft.com/office/drawing/2014/main" id="{A111E12A-E4D3-D106-330B-14972F46E950}"/>
                </a:ext>
              </a:extLst>
            </p:cNvPr>
            <p:cNvPicPr>
              <a:picLocks noChangeAspect="1"/>
            </p:cNvPicPr>
            <p:nvPr/>
          </p:nvPicPr>
          <p:blipFill>
            <a:blip r:embed="rId10"/>
            <a:stretch>
              <a:fillRect/>
            </a:stretch>
          </p:blipFill>
          <p:spPr>
            <a:xfrm>
              <a:off x="5258652" y="3386280"/>
              <a:ext cx="1462356" cy="1462356"/>
            </a:xfrm>
            <a:prstGeom prst="rect">
              <a:avLst/>
            </a:prstGeom>
          </p:spPr>
        </p:pic>
        <p:pic>
          <p:nvPicPr>
            <p:cNvPr id="84" name="Picture 83">
              <a:extLst>
                <a:ext uri="{FF2B5EF4-FFF2-40B4-BE49-F238E27FC236}">
                  <a16:creationId xmlns:a16="http://schemas.microsoft.com/office/drawing/2014/main" id="{26155789-6FF8-EDEA-B52F-9DF939755FD3}"/>
                </a:ext>
              </a:extLst>
            </p:cNvPr>
            <p:cNvPicPr>
              <a:picLocks noChangeAspect="1"/>
            </p:cNvPicPr>
            <p:nvPr/>
          </p:nvPicPr>
          <p:blipFill>
            <a:blip r:embed="rId11"/>
            <a:stretch>
              <a:fillRect/>
            </a:stretch>
          </p:blipFill>
          <p:spPr>
            <a:xfrm>
              <a:off x="5430821" y="6061620"/>
              <a:ext cx="1162381" cy="1162381"/>
            </a:xfrm>
            <a:prstGeom prst="rect">
              <a:avLst/>
            </a:prstGeom>
          </p:spPr>
        </p:pic>
        <p:pic>
          <p:nvPicPr>
            <p:cNvPr id="86" name="Picture 85">
              <a:extLst>
                <a:ext uri="{FF2B5EF4-FFF2-40B4-BE49-F238E27FC236}">
                  <a16:creationId xmlns:a16="http://schemas.microsoft.com/office/drawing/2014/main" id="{70FC9A29-42A7-8C06-4CB5-95CEFA1D9A82}"/>
                </a:ext>
              </a:extLst>
            </p:cNvPr>
            <p:cNvPicPr>
              <a:picLocks noChangeAspect="1"/>
            </p:cNvPicPr>
            <p:nvPr/>
          </p:nvPicPr>
          <p:blipFill>
            <a:blip r:embed="rId12"/>
            <a:stretch>
              <a:fillRect/>
            </a:stretch>
          </p:blipFill>
          <p:spPr>
            <a:xfrm>
              <a:off x="5431817" y="8152851"/>
              <a:ext cx="1143633" cy="1143633"/>
            </a:xfrm>
            <a:prstGeom prst="rect">
              <a:avLst/>
            </a:prstGeom>
          </p:spPr>
        </p:pic>
      </p:grpSp>
      <p:pic>
        <p:nvPicPr>
          <p:cNvPr id="88" name="Picture 87">
            <a:extLst>
              <a:ext uri="{FF2B5EF4-FFF2-40B4-BE49-F238E27FC236}">
                <a16:creationId xmlns:a16="http://schemas.microsoft.com/office/drawing/2014/main" id="{4EC19D11-BF45-BBEE-F90E-3AF5C77CD6C2}"/>
              </a:ext>
            </a:extLst>
          </p:cNvPr>
          <p:cNvPicPr>
            <a:picLocks noChangeAspect="1"/>
          </p:cNvPicPr>
          <p:nvPr/>
        </p:nvPicPr>
        <p:blipFill>
          <a:blip r:embed="rId13"/>
          <a:stretch>
            <a:fillRect/>
          </a:stretch>
        </p:blipFill>
        <p:spPr>
          <a:xfrm>
            <a:off x="10349682" y="4075951"/>
            <a:ext cx="1330958" cy="1330958"/>
          </a:xfrm>
          <a:prstGeom prst="rect">
            <a:avLst/>
          </a:prstGeom>
        </p:spPr>
      </p:pic>
      <p:grpSp>
        <p:nvGrpSpPr>
          <p:cNvPr id="18" name="Group 17">
            <a:extLst>
              <a:ext uri="{FF2B5EF4-FFF2-40B4-BE49-F238E27FC236}">
                <a16:creationId xmlns:a16="http://schemas.microsoft.com/office/drawing/2014/main" id="{38F52205-C6FC-741A-CB5B-FBA3506ED79C}"/>
              </a:ext>
            </a:extLst>
          </p:cNvPr>
          <p:cNvGrpSpPr/>
          <p:nvPr/>
        </p:nvGrpSpPr>
        <p:grpSpPr>
          <a:xfrm>
            <a:off x="15275018" y="2795118"/>
            <a:ext cx="4728910" cy="7221590"/>
            <a:chOff x="15162589" y="2613506"/>
            <a:chExt cx="4856770" cy="7180183"/>
          </a:xfrm>
        </p:grpSpPr>
        <p:sp>
          <p:nvSpPr>
            <p:cNvPr id="42" name="TextBox 41">
              <a:extLst>
                <a:ext uri="{FF2B5EF4-FFF2-40B4-BE49-F238E27FC236}">
                  <a16:creationId xmlns:a16="http://schemas.microsoft.com/office/drawing/2014/main" id="{A8CCAE36-100E-884B-E7D5-AB0724457EDB}"/>
                </a:ext>
              </a:extLst>
            </p:cNvPr>
            <p:cNvSpPr txBox="1"/>
            <p:nvPr/>
          </p:nvSpPr>
          <p:spPr>
            <a:xfrm>
              <a:off x="15162589" y="2613506"/>
              <a:ext cx="4831621" cy="4047806"/>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endParaRPr lang="en-US" sz="2474" dirty="0">
                <a:ea typeface="+mn-lt"/>
                <a:cs typeface="+mn-lt"/>
              </a:endParaRPr>
            </a:p>
            <a:p>
              <a:endParaRPr lang="en-US" sz="2474" dirty="0">
                <a:ea typeface="+mn-lt"/>
                <a:cs typeface="+mn-lt"/>
              </a:endParaRPr>
            </a:p>
            <a:p>
              <a:endParaRPr lang="en-US" sz="2474" dirty="0">
                <a:ea typeface="+mn-lt"/>
                <a:cs typeface="+mn-lt"/>
              </a:endParaRPr>
            </a:p>
            <a:p>
              <a:endParaRPr lang="en-US" sz="1979" dirty="0">
                <a:ea typeface="Calibri"/>
                <a:cs typeface="Calibri"/>
              </a:endParaRPr>
            </a:p>
            <a:p>
              <a:endParaRPr lang="en-US" sz="2391" dirty="0">
                <a:ea typeface="+mn-lt"/>
                <a:cs typeface="+mn-lt"/>
              </a:endParaRPr>
            </a:p>
            <a:p>
              <a:endParaRPr lang="en-US" sz="2391" dirty="0">
                <a:ea typeface="+mn-lt"/>
                <a:cs typeface="+mn-lt"/>
              </a:endParaRPr>
            </a:p>
            <a:p>
              <a:endParaRPr lang="en-US" sz="2391" dirty="0">
                <a:ea typeface="+mn-lt"/>
                <a:cs typeface="+mn-lt"/>
              </a:endParaRPr>
            </a:p>
            <a:p>
              <a:endParaRPr lang="en-US" sz="1979" dirty="0">
                <a:ea typeface="+mn-lt"/>
                <a:cs typeface="+mn-lt"/>
              </a:endParaRPr>
            </a:p>
            <a:p>
              <a:endParaRPr lang="en-US" sz="2391" dirty="0">
                <a:ea typeface="+mn-lt"/>
                <a:cs typeface="+mn-lt"/>
              </a:endParaRPr>
            </a:p>
            <a:p>
              <a:endParaRPr lang="en-US" sz="2391" dirty="0">
                <a:ea typeface="+mn-lt"/>
                <a:cs typeface="+mn-lt"/>
              </a:endParaRPr>
            </a:p>
            <a:p>
              <a:endParaRPr lang="en-US" sz="1979" dirty="0">
                <a:ea typeface="Calibri"/>
                <a:cs typeface="Calibri"/>
              </a:endParaRPr>
            </a:p>
          </p:txBody>
        </p:sp>
        <p:sp>
          <p:nvSpPr>
            <p:cNvPr id="44" name="TextBox 43">
              <a:extLst>
                <a:ext uri="{FF2B5EF4-FFF2-40B4-BE49-F238E27FC236}">
                  <a16:creationId xmlns:a16="http://schemas.microsoft.com/office/drawing/2014/main" id="{586CBD28-56D5-F847-32BF-904929795050}"/>
                </a:ext>
              </a:extLst>
            </p:cNvPr>
            <p:cNvSpPr txBox="1"/>
            <p:nvPr/>
          </p:nvSpPr>
          <p:spPr>
            <a:xfrm>
              <a:off x="16342101" y="2674482"/>
              <a:ext cx="3546162" cy="2876797"/>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r>
                <a:rPr lang="en-US" sz="1979" b="1" dirty="0">
                  <a:solidFill>
                    <a:schemeClr val="accent2">
                      <a:lumMod val="75000"/>
                    </a:schemeClr>
                  </a:solidFill>
                </a:rPr>
                <a:t>Exclusive Perks</a:t>
              </a:r>
            </a:p>
            <a:p>
              <a:pPr marL="342900" indent="-342900">
                <a:buFont typeface="Arial" panose="020B0604020202020204" pitchFamily="34" charset="0"/>
                <a:buChar char="•"/>
              </a:pPr>
              <a:r>
                <a:rPr lang="en-US" sz="1979" dirty="0"/>
                <a:t>Launch Street credits events like food festivals or dining experiences with celebrity chefs.</a:t>
              </a:r>
            </a:p>
            <a:p>
              <a:pPr marL="342900" indent="-342900">
                <a:buFont typeface="Arial" panose="020B0604020202020204" pitchFamily="34" charset="0"/>
                <a:buChar char="•"/>
              </a:pPr>
              <a:r>
                <a:rPr lang="en-US" sz="1979" dirty="0"/>
                <a:t>Partner with popular brands for co-branded offers (e.g., discounts on Uber rides to restaurants).</a:t>
              </a:r>
            </a:p>
          </p:txBody>
        </p:sp>
        <p:sp>
          <p:nvSpPr>
            <p:cNvPr id="56" name="TextBox 55">
              <a:extLst>
                <a:ext uri="{FF2B5EF4-FFF2-40B4-BE49-F238E27FC236}">
                  <a16:creationId xmlns:a16="http://schemas.microsoft.com/office/drawing/2014/main" id="{AEC5968E-AF04-02C7-40C8-4EE31963B633}"/>
                </a:ext>
              </a:extLst>
            </p:cNvPr>
            <p:cNvSpPr txBox="1"/>
            <p:nvPr/>
          </p:nvSpPr>
          <p:spPr>
            <a:xfrm>
              <a:off x="16441775" y="5523617"/>
              <a:ext cx="3316892" cy="2876797"/>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r>
                <a:rPr lang="en-US" sz="1979" b="1" dirty="0">
                  <a:solidFill>
                    <a:schemeClr val="accent2">
                      <a:lumMod val="75000"/>
                    </a:schemeClr>
                  </a:solidFill>
                </a:rPr>
                <a:t>Personalized Communication</a:t>
              </a:r>
            </a:p>
            <a:p>
              <a:pPr marL="342900" indent="-342900">
                <a:buFont typeface="Arial" panose="020B0604020202020204" pitchFamily="34" charset="0"/>
                <a:buChar char="•"/>
              </a:pPr>
              <a:r>
                <a:rPr lang="en-US" sz="1979" dirty="0"/>
                <a:t>Use customer data to recommend street food dishes tailored to their preferences.</a:t>
              </a:r>
            </a:p>
            <a:p>
              <a:pPr marL="342900" indent="-342900">
                <a:buFont typeface="Arial" panose="020B0604020202020204" pitchFamily="34" charset="0"/>
                <a:buChar char="•"/>
              </a:pPr>
              <a:r>
                <a:rPr lang="en-US" sz="1979" dirty="0"/>
                <a:t>Notify members in real-time to reinforce the value of the Zomato user.</a:t>
              </a:r>
            </a:p>
          </p:txBody>
        </p:sp>
        <p:sp>
          <p:nvSpPr>
            <p:cNvPr id="57" name="TextBox 56">
              <a:extLst>
                <a:ext uri="{FF2B5EF4-FFF2-40B4-BE49-F238E27FC236}">
                  <a16:creationId xmlns:a16="http://schemas.microsoft.com/office/drawing/2014/main" id="{EF50921A-6B0C-0E75-9EDD-8F70620B7EFF}"/>
                </a:ext>
              </a:extLst>
            </p:cNvPr>
            <p:cNvSpPr txBox="1"/>
            <p:nvPr/>
          </p:nvSpPr>
          <p:spPr>
            <a:xfrm>
              <a:off x="16429250" y="8431012"/>
              <a:ext cx="3590109" cy="1362677"/>
            </a:xfrm>
            <a:prstGeom prst="rect">
              <a:avLst/>
            </a:prstGeom>
            <a:noFill/>
          </p:spPr>
          <p:txBody>
            <a:bodyPr rot="0" spcFirstLastPara="0" vertOverflow="overflow" horzOverflow="overflow" vert="horz" wrap="square" lIns="150781" tIns="75390" rIns="150781" bIns="75390" numCol="1" spcCol="0" rtlCol="0" fromWordArt="0" anchor="t" anchorCtr="0" forceAA="0" compatLnSpc="1">
              <a:prstTxWarp prst="textNoShape">
                <a:avLst/>
              </a:prstTxWarp>
              <a:spAutoFit/>
            </a:bodyP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r>
                <a:rPr lang="en-US" sz="1979" b="1" dirty="0">
                  <a:solidFill>
                    <a:schemeClr val="accent2">
                      <a:lumMod val="75000"/>
                    </a:schemeClr>
                  </a:solidFill>
                </a:rPr>
                <a:t>Feedback and Iteration</a:t>
              </a:r>
            </a:p>
            <a:p>
              <a:pPr marL="342900" indent="-342900">
                <a:buFont typeface="Arial" panose="020B0604020202020204" pitchFamily="34" charset="0"/>
                <a:buChar char="•"/>
              </a:pPr>
              <a:r>
                <a:rPr lang="en-US" sz="1979" dirty="0"/>
                <a:t>Regularly survey members for improvement suggestions.</a:t>
              </a:r>
            </a:p>
          </p:txBody>
        </p:sp>
        <p:pic>
          <p:nvPicPr>
            <p:cNvPr id="90" name="Picture 89">
              <a:extLst>
                <a:ext uri="{FF2B5EF4-FFF2-40B4-BE49-F238E27FC236}">
                  <a16:creationId xmlns:a16="http://schemas.microsoft.com/office/drawing/2014/main" id="{76B0C1B2-1DEC-DA93-163F-F9559AEB29C0}"/>
                </a:ext>
              </a:extLst>
            </p:cNvPr>
            <p:cNvPicPr>
              <a:picLocks noChangeAspect="1"/>
            </p:cNvPicPr>
            <p:nvPr/>
          </p:nvPicPr>
          <p:blipFill>
            <a:blip r:embed="rId14"/>
            <a:stretch>
              <a:fillRect/>
            </a:stretch>
          </p:blipFill>
          <p:spPr>
            <a:xfrm>
              <a:off x="15353470" y="3767926"/>
              <a:ext cx="1279002" cy="1279002"/>
            </a:xfrm>
            <a:prstGeom prst="rect">
              <a:avLst/>
            </a:prstGeom>
          </p:spPr>
        </p:pic>
        <p:pic>
          <p:nvPicPr>
            <p:cNvPr id="92" name="Picture 91">
              <a:extLst>
                <a:ext uri="{FF2B5EF4-FFF2-40B4-BE49-F238E27FC236}">
                  <a16:creationId xmlns:a16="http://schemas.microsoft.com/office/drawing/2014/main" id="{1271DC26-185E-EED5-31B9-9190403EC066}"/>
                </a:ext>
              </a:extLst>
            </p:cNvPr>
            <p:cNvPicPr>
              <a:picLocks noChangeAspect="1"/>
            </p:cNvPicPr>
            <p:nvPr/>
          </p:nvPicPr>
          <p:blipFill>
            <a:blip r:embed="rId15"/>
            <a:stretch>
              <a:fillRect/>
            </a:stretch>
          </p:blipFill>
          <p:spPr>
            <a:xfrm>
              <a:off x="15419666" y="6432482"/>
              <a:ext cx="922436" cy="922435"/>
            </a:xfrm>
            <a:prstGeom prst="rect">
              <a:avLst/>
            </a:prstGeom>
          </p:spPr>
        </p:pic>
        <p:pic>
          <p:nvPicPr>
            <p:cNvPr id="94" name="Picture 93">
              <a:extLst>
                <a:ext uri="{FF2B5EF4-FFF2-40B4-BE49-F238E27FC236}">
                  <a16:creationId xmlns:a16="http://schemas.microsoft.com/office/drawing/2014/main" id="{EAFC1DBA-10B0-AC30-E79C-F18FB6C5781A}"/>
                </a:ext>
              </a:extLst>
            </p:cNvPr>
            <p:cNvPicPr>
              <a:picLocks noChangeAspect="1"/>
            </p:cNvPicPr>
            <p:nvPr/>
          </p:nvPicPr>
          <p:blipFill>
            <a:blip r:embed="rId16"/>
            <a:stretch>
              <a:fillRect/>
            </a:stretch>
          </p:blipFill>
          <p:spPr>
            <a:xfrm>
              <a:off x="15353470" y="8627710"/>
              <a:ext cx="997901" cy="997901"/>
            </a:xfrm>
            <a:prstGeom prst="rect">
              <a:avLst/>
            </a:prstGeom>
          </p:spPr>
        </p:pic>
      </p:grpSp>
      <p:grpSp>
        <p:nvGrpSpPr>
          <p:cNvPr id="7" name="Group 39">
            <a:extLst>
              <a:ext uri="{FF2B5EF4-FFF2-40B4-BE49-F238E27FC236}">
                <a16:creationId xmlns:a16="http://schemas.microsoft.com/office/drawing/2014/main" id="{7AB35A39-5426-2BD6-6A9C-C9EC9D49626F}"/>
              </a:ext>
            </a:extLst>
          </p:cNvPr>
          <p:cNvGrpSpPr/>
          <p:nvPr/>
        </p:nvGrpSpPr>
        <p:grpSpPr>
          <a:xfrm>
            <a:off x="211220" y="251466"/>
            <a:ext cx="19646753" cy="750783"/>
            <a:chOff x="0" y="0"/>
            <a:chExt cx="23630255" cy="910615"/>
          </a:xfrm>
        </p:grpSpPr>
        <p:sp>
          <p:nvSpPr>
            <p:cNvPr id="8" name="Freeform 40">
              <a:extLst>
                <a:ext uri="{FF2B5EF4-FFF2-40B4-BE49-F238E27FC236}">
                  <a16:creationId xmlns:a16="http://schemas.microsoft.com/office/drawing/2014/main" id="{2A34639B-A75C-C2BE-7C3A-86DF2F53595D}"/>
                </a:ext>
              </a:extLst>
            </p:cNvPr>
            <p:cNvSpPr/>
            <p:nvPr/>
          </p:nvSpPr>
          <p:spPr>
            <a:xfrm>
              <a:off x="15367" y="14393"/>
              <a:ext cx="23599520" cy="881755"/>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a:p>
          </p:txBody>
        </p:sp>
        <p:sp>
          <p:nvSpPr>
            <p:cNvPr id="9" name="Freeform 41">
              <a:extLst>
                <a:ext uri="{FF2B5EF4-FFF2-40B4-BE49-F238E27FC236}">
                  <a16:creationId xmlns:a16="http://schemas.microsoft.com/office/drawing/2014/main" id="{2D5C9D0F-C35F-B79F-7F07-E356FEC80A57}"/>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10" name="TextBox 42">
              <a:extLst>
                <a:ext uri="{FF2B5EF4-FFF2-40B4-BE49-F238E27FC236}">
                  <a16:creationId xmlns:a16="http://schemas.microsoft.com/office/drawing/2014/main" id="{AEBDD2B5-2DE6-F15E-0243-BA80844AF759}"/>
                </a:ext>
              </a:extLst>
            </p:cNvPr>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199" b="1" dirty="0">
                  <a:solidFill>
                    <a:srgbClr val="FFFFFF"/>
                  </a:solidFill>
                  <a:latin typeface="Amasis MT Pro Black" panose="02040A04050005020304" pitchFamily="18" charset="0"/>
                  <a:ea typeface="Times New Roman Bold"/>
                  <a:cs typeface="Times New Roman Bold"/>
                  <a:sym typeface="Times New Roman Bold"/>
                </a:rPr>
                <a:t>GTM EXECUTION PLAN</a:t>
              </a:r>
            </a:p>
          </p:txBody>
        </p:sp>
      </p:grpSp>
      <p:sp>
        <p:nvSpPr>
          <p:cNvPr id="17" name="TextBox 16">
            <a:extLst>
              <a:ext uri="{FF2B5EF4-FFF2-40B4-BE49-F238E27FC236}">
                <a16:creationId xmlns:a16="http://schemas.microsoft.com/office/drawing/2014/main" id="{231ADA6B-044C-00C6-C7CF-AF44C4A49620}"/>
              </a:ext>
            </a:extLst>
          </p:cNvPr>
          <p:cNvSpPr txBox="1"/>
          <p:nvPr/>
        </p:nvSpPr>
        <p:spPr>
          <a:xfrm>
            <a:off x="11667548" y="3705562"/>
            <a:ext cx="3141856" cy="2585323"/>
          </a:xfrm>
          <a:prstGeom prst="rect">
            <a:avLst/>
          </a:prstGeom>
          <a:noFill/>
        </p:spPr>
        <p:txBody>
          <a:bodyPr wrap="square" rtlCol="0">
            <a:spAutoFit/>
          </a:bodyPr>
          <a:lstStyle/>
          <a:p>
            <a:pPr marL="342900" indent="-342900">
              <a:buFont typeface="Arial" panose="020B0604020202020204" pitchFamily="34" charset="0"/>
              <a:buChar char="•"/>
            </a:pPr>
            <a:r>
              <a:rPr lang="en-US" sz="1800" dirty="0">
                <a:latin typeface="+mn-lt"/>
              </a:rPr>
              <a:t>Announce Zomato Street Smart through a large-scale campaign featuring celebrities or influencers.</a:t>
            </a:r>
          </a:p>
          <a:p>
            <a:pPr marL="342900" indent="-342900">
              <a:buFont typeface="Arial" panose="020B0604020202020204" pitchFamily="34" charset="0"/>
              <a:buChar char="•"/>
            </a:pPr>
            <a:r>
              <a:rPr lang="en-US" sz="1800" dirty="0">
                <a:latin typeface="+mn-lt"/>
              </a:rPr>
              <a:t>Use a mix of TV, digital ads, and social media to promote benefits like “Free deliveries and up to 40% off on first order!”.</a:t>
            </a:r>
          </a:p>
        </p:txBody>
      </p:sp>
      <p:sp>
        <p:nvSpPr>
          <p:cNvPr id="19" name="TextBox 18">
            <a:extLst>
              <a:ext uri="{FF2B5EF4-FFF2-40B4-BE49-F238E27FC236}">
                <a16:creationId xmlns:a16="http://schemas.microsoft.com/office/drawing/2014/main" id="{97C2C08A-541E-8308-ECF4-C5DAA32BE18B}"/>
              </a:ext>
            </a:extLst>
          </p:cNvPr>
          <p:cNvSpPr txBox="1"/>
          <p:nvPr/>
        </p:nvSpPr>
        <p:spPr>
          <a:xfrm>
            <a:off x="12205546" y="7369427"/>
            <a:ext cx="2429525" cy="2031325"/>
          </a:xfrm>
          <a:prstGeom prst="rect">
            <a:avLst/>
          </a:prstGeom>
          <a:noFill/>
        </p:spPr>
        <p:txBody>
          <a:bodyPr wrap="square" rtlCol="0">
            <a:spAutoFit/>
          </a:bodyPr>
          <a:lstStyle/>
          <a:p>
            <a:r>
              <a:rPr lang="en-US" dirty="0">
                <a:latin typeface="+mn-lt"/>
              </a:rPr>
              <a:t>Customize offers for Tier 1 and Tier 2 cities to maximize relevance (e.g., dining discounts in Tier 1, delivery offers in Tier 2). </a:t>
            </a:r>
            <a:r>
              <a:rPr lang="en-US" dirty="0"/>
              <a:t>​</a:t>
            </a:r>
          </a:p>
          <a:p>
            <a:endParaRPr lang="en-IN" dirty="0"/>
          </a:p>
        </p:txBody>
      </p:sp>
      <p:sp>
        <p:nvSpPr>
          <p:cNvPr id="20" name="TextBox 19">
            <a:extLst>
              <a:ext uri="{FF2B5EF4-FFF2-40B4-BE49-F238E27FC236}">
                <a16:creationId xmlns:a16="http://schemas.microsoft.com/office/drawing/2014/main" id="{030E0F38-D24A-4724-97AD-E7B656622941}"/>
              </a:ext>
            </a:extLst>
          </p:cNvPr>
          <p:cNvSpPr txBox="1"/>
          <p:nvPr/>
        </p:nvSpPr>
        <p:spPr>
          <a:xfrm>
            <a:off x="11489468" y="6948313"/>
            <a:ext cx="2792230" cy="646331"/>
          </a:xfrm>
          <a:prstGeom prst="rect">
            <a:avLst/>
          </a:prstGeom>
          <a:noFill/>
        </p:spPr>
        <p:txBody>
          <a:bodyPr wrap="square" rtlCol="0">
            <a:spAutoFit/>
          </a:bodyPr>
          <a:lstStyle/>
          <a:p>
            <a:r>
              <a:rPr lang="en-US" b="1" dirty="0">
                <a:solidFill>
                  <a:schemeClr val="accent2">
                    <a:lumMod val="75000"/>
                  </a:schemeClr>
                </a:solidFill>
              </a:rPr>
              <a:t>Localized Offers</a:t>
            </a:r>
            <a:endParaRPr lang="en-US" dirty="0">
              <a:solidFill>
                <a:schemeClr val="accent2">
                  <a:lumMod val="75000"/>
                </a:schemeClr>
              </a:solidFill>
            </a:endParaRPr>
          </a:p>
          <a:p>
            <a:endParaRPr lang="en-IN" dirty="0"/>
          </a:p>
        </p:txBody>
      </p:sp>
      <p:sp>
        <p:nvSpPr>
          <p:cNvPr id="21" name="TextBox 20">
            <a:extLst>
              <a:ext uri="{FF2B5EF4-FFF2-40B4-BE49-F238E27FC236}">
                <a16:creationId xmlns:a16="http://schemas.microsoft.com/office/drawing/2014/main" id="{326C0B15-741F-7696-F4EA-01B82900ED78}"/>
              </a:ext>
            </a:extLst>
          </p:cNvPr>
          <p:cNvSpPr txBox="1"/>
          <p:nvPr/>
        </p:nvSpPr>
        <p:spPr>
          <a:xfrm>
            <a:off x="11231456" y="3156725"/>
            <a:ext cx="3141856" cy="646331"/>
          </a:xfrm>
          <a:prstGeom prst="rect">
            <a:avLst/>
          </a:prstGeom>
          <a:noFill/>
        </p:spPr>
        <p:txBody>
          <a:bodyPr wrap="square" rtlCol="0">
            <a:spAutoFit/>
          </a:bodyPr>
          <a:lstStyle/>
          <a:p>
            <a:r>
              <a:rPr lang="en-US" sz="1800" b="1" dirty="0">
                <a:solidFill>
                  <a:schemeClr val="accent2">
                    <a:lumMod val="75000"/>
                  </a:schemeClr>
                </a:solidFill>
              </a:rPr>
              <a:t>Grand Launch Campaign</a:t>
            </a:r>
          </a:p>
          <a:p>
            <a:endParaRPr lang="en-IN" dirty="0"/>
          </a:p>
        </p:txBody>
      </p:sp>
    </p:spTree>
    <p:extLst>
      <p:ext uri="{BB962C8B-B14F-4D97-AF65-F5344CB8AC3E}">
        <p14:creationId xmlns:p14="http://schemas.microsoft.com/office/powerpoint/2010/main" val="38118887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 name="Rectangle 60">
            <a:extLst>
              <a:ext uri="{FF2B5EF4-FFF2-40B4-BE49-F238E27FC236}">
                <a16:creationId xmlns:a16="http://schemas.microsoft.com/office/drawing/2014/main" id="{4B8917A3-37B5-3B69-2CD3-887FCA3B4E56}"/>
              </a:ext>
            </a:extLst>
          </p:cNvPr>
          <p:cNvSpPr/>
          <p:nvPr/>
        </p:nvSpPr>
        <p:spPr>
          <a:xfrm>
            <a:off x="366480" y="963487"/>
            <a:ext cx="15024591" cy="731041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grpSp>
        <p:nvGrpSpPr>
          <p:cNvPr id="4" name="object 4"/>
          <p:cNvGrpSpPr/>
          <p:nvPr/>
        </p:nvGrpSpPr>
        <p:grpSpPr>
          <a:xfrm>
            <a:off x="366480" y="10563686"/>
            <a:ext cx="1895475" cy="607695"/>
            <a:chOff x="366480" y="10563686"/>
            <a:chExt cx="1895475" cy="607695"/>
          </a:xfrm>
        </p:grpSpPr>
        <p:sp>
          <p:nvSpPr>
            <p:cNvPr id="5" name="object 5"/>
            <p:cNvSpPr/>
            <p:nvPr/>
          </p:nvSpPr>
          <p:spPr>
            <a:xfrm>
              <a:off x="366480" y="10563686"/>
              <a:ext cx="1895475" cy="607695"/>
            </a:xfrm>
            <a:custGeom>
              <a:avLst/>
              <a:gdLst/>
              <a:ahLst/>
              <a:cxnLst/>
              <a:rect l="l" t="t" r="r" b="b"/>
              <a:pathLst>
                <a:path w="1895475" h="607695">
                  <a:moveTo>
                    <a:pt x="1853346"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53346" y="607311"/>
                  </a:lnTo>
                  <a:lnTo>
                    <a:pt x="1869649" y="604019"/>
                  </a:lnTo>
                  <a:lnTo>
                    <a:pt x="1882962" y="595043"/>
                  </a:lnTo>
                  <a:lnTo>
                    <a:pt x="1891938" y="581730"/>
                  </a:lnTo>
                  <a:lnTo>
                    <a:pt x="1895230" y="565427"/>
                  </a:lnTo>
                  <a:lnTo>
                    <a:pt x="1895230" y="41883"/>
                  </a:lnTo>
                  <a:lnTo>
                    <a:pt x="1891938" y="25580"/>
                  </a:lnTo>
                  <a:lnTo>
                    <a:pt x="1882962" y="12267"/>
                  </a:lnTo>
                  <a:lnTo>
                    <a:pt x="1869649" y="3291"/>
                  </a:lnTo>
                  <a:lnTo>
                    <a:pt x="1853346" y="0"/>
                  </a:lnTo>
                  <a:close/>
                </a:path>
              </a:pathLst>
            </a:custGeom>
            <a:solidFill>
              <a:srgbClr val="E23644"/>
            </a:solidFill>
          </p:spPr>
          <p:txBody>
            <a:bodyPr wrap="square" lIns="0" tIns="0" rIns="0" bIns="0" rtlCol="0"/>
            <a:lstStyle/>
            <a:p>
              <a:endParaRPr dirty="0"/>
            </a:p>
          </p:txBody>
        </p:sp>
        <p:sp>
          <p:nvSpPr>
            <p:cNvPr id="6" name="object 6"/>
            <p:cNvSpPr/>
            <p:nvPr/>
          </p:nvSpPr>
          <p:spPr>
            <a:xfrm>
              <a:off x="687601" y="10763350"/>
              <a:ext cx="1263650" cy="222250"/>
            </a:xfrm>
            <a:custGeom>
              <a:avLst/>
              <a:gdLst/>
              <a:ahLst/>
              <a:cxnLst/>
              <a:rect l="l" t="t" r="r" b="b"/>
              <a:pathLst>
                <a:path w="1263650" h="222250">
                  <a:moveTo>
                    <a:pt x="98348" y="6585"/>
                  </a:moveTo>
                  <a:lnTo>
                    <a:pt x="54757" y="14154"/>
                  </a:lnTo>
                  <a:lnTo>
                    <a:pt x="16756" y="45988"/>
                  </a:lnTo>
                  <a:lnTo>
                    <a:pt x="16650" y="46132"/>
                  </a:lnTo>
                  <a:lnTo>
                    <a:pt x="2648" y="83674"/>
                  </a:lnTo>
                  <a:lnTo>
                    <a:pt x="0" y="113952"/>
                  </a:lnTo>
                  <a:lnTo>
                    <a:pt x="375" y="125780"/>
                  </a:lnTo>
                  <a:lnTo>
                    <a:pt x="9394" y="167645"/>
                  </a:lnTo>
                  <a:lnTo>
                    <a:pt x="37813" y="204964"/>
                  </a:lnTo>
                  <a:lnTo>
                    <a:pt x="74656" y="220103"/>
                  </a:lnTo>
                  <a:lnTo>
                    <a:pt x="98062" y="222036"/>
                  </a:lnTo>
                  <a:lnTo>
                    <a:pt x="109980" y="221553"/>
                  </a:lnTo>
                  <a:lnTo>
                    <a:pt x="149786" y="210037"/>
                  </a:lnTo>
                  <a:lnTo>
                    <a:pt x="171086" y="192831"/>
                  </a:lnTo>
                  <a:lnTo>
                    <a:pt x="98062" y="192831"/>
                  </a:lnTo>
                  <a:lnTo>
                    <a:pt x="88118" y="192259"/>
                  </a:lnTo>
                  <a:lnTo>
                    <a:pt x="87902" y="192259"/>
                  </a:lnTo>
                  <a:lnTo>
                    <a:pt x="78521" y="190469"/>
                  </a:lnTo>
                  <a:lnTo>
                    <a:pt x="46391" y="164486"/>
                  </a:lnTo>
                  <a:lnTo>
                    <a:pt x="36502" y="126067"/>
                  </a:lnTo>
                  <a:lnTo>
                    <a:pt x="36075" y="114238"/>
                  </a:lnTo>
                  <a:lnTo>
                    <a:pt x="36487" y="102437"/>
                  </a:lnTo>
                  <a:lnTo>
                    <a:pt x="46400" y="63999"/>
                  </a:lnTo>
                  <a:lnTo>
                    <a:pt x="78771" y="38151"/>
                  </a:lnTo>
                  <a:lnTo>
                    <a:pt x="98348" y="35788"/>
                  </a:lnTo>
                  <a:lnTo>
                    <a:pt x="171357" y="35788"/>
                  </a:lnTo>
                  <a:lnTo>
                    <a:pt x="162733" y="27235"/>
                  </a:lnTo>
                  <a:lnTo>
                    <a:pt x="152605" y="19898"/>
                  </a:lnTo>
                  <a:lnTo>
                    <a:pt x="141266" y="14154"/>
                  </a:lnTo>
                  <a:lnTo>
                    <a:pt x="128343" y="9949"/>
                  </a:lnTo>
                  <a:lnTo>
                    <a:pt x="114030" y="7426"/>
                  </a:lnTo>
                  <a:lnTo>
                    <a:pt x="98348" y="6585"/>
                  </a:lnTo>
                  <a:close/>
                </a:path>
                <a:path w="1263650" h="222250">
                  <a:moveTo>
                    <a:pt x="171357" y="35788"/>
                  </a:moveTo>
                  <a:lnTo>
                    <a:pt x="98348" y="35788"/>
                  </a:lnTo>
                  <a:lnTo>
                    <a:pt x="113290" y="37095"/>
                  </a:lnTo>
                  <a:lnTo>
                    <a:pt x="126340" y="41103"/>
                  </a:lnTo>
                  <a:lnTo>
                    <a:pt x="126194" y="41103"/>
                  </a:lnTo>
                  <a:lnTo>
                    <a:pt x="136625" y="47545"/>
                  </a:lnTo>
                  <a:lnTo>
                    <a:pt x="145038" y="56725"/>
                  </a:lnTo>
                  <a:lnTo>
                    <a:pt x="158841" y="96845"/>
                  </a:lnTo>
                  <a:lnTo>
                    <a:pt x="159762" y="114238"/>
                  </a:lnTo>
                  <a:lnTo>
                    <a:pt x="159365" y="125780"/>
                  </a:lnTo>
                  <a:lnTo>
                    <a:pt x="149652" y="164486"/>
                  </a:lnTo>
                  <a:lnTo>
                    <a:pt x="117674" y="190469"/>
                  </a:lnTo>
                  <a:lnTo>
                    <a:pt x="98062" y="192831"/>
                  </a:lnTo>
                  <a:lnTo>
                    <a:pt x="171086" y="192831"/>
                  </a:lnTo>
                  <a:lnTo>
                    <a:pt x="189682" y="158330"/>
                  </a:lnTo>
                  <a:lnTo>
                    <a:pt x="195838" y="114238"/>
                  </a:lnTo>
                  <a:lnTo>
                    <a:pt x="195158" y="98393"/>
                  </a:lnTo>
                  <a:lnTo>
                    <a:pt x="185012" y="57548"/>
                  </a:lnTo>
                  <a:lnTo>
                    <a:pt x="171606" y="36075"/>
                  </a:lnTo>
                  <a:lnTo>
                    <a:pt x="171501" y="35932"/>
                  </a:lnTo>
                  <a:lnTo>
                    <a:pt x="171357" y="35788"/>
                  </a:lnTo>
                  <a:close/>
                </a:path>
                <a:path w="1263650" h="222250">
                  <a:moveTo>
                    <a:pt x="242499" y="60698"/>
                  </a:moveTo>
                  <a:lnTo>
                    <a:pt x="206853" y="60698"/>
                  </a:lnTo>
                  <a:lnTo>
                    <a:pt x="267122" y="219172"/>
                  </a:lnTo>
                  <a:lnTo>
                    <a:pt x="303197" y="219172"/>
                  </a:lnTo>
                  <a:lnTo>
                    <a:pt x="314194" y="190254"/>
                  </a:lnTo>
                  <a:lnTo>
                    <a:pt x="284444" y="190254"/>
                  </a:lnTo>
                  <a:lnTo>
                    <a:pt x="283775" y="185578"/>
                  </a:lnTo>
                  <a:lnTo>
                    <a:pt x="282583" y="179804"/>
                  </a:lnTo>
                  <a:lnTo>
                    <a:pt x="279147" y="166061"/>
                  </a:lnTo>
                  <a:lnTo>
                    <a:pt x="277238" y="159667"/>
                  </a:lnTo>
                  <a:lnTo>
                    <a:pt x="275138" y="153749"/>
                  </a:lnTo>
                  <a:lnTo>
                    <a:pt x="242499" y="60698"/>
                  </a:lnTo>
                  <a:close/>
                </a:path>
                <a:path w="1263650" h="222250">
                  <a:moveTo>
                    <a:pt x="363466" y="60698"/>
                  </a:moveTo>
                  <a:lnTo>
                    <a:pt x="327964" y="60698"/>
                  </a:lnTo>
                  <a:lnTo>
                    <a:pt x="295324" y="153749"/>
                  </a:lnTo>
                  <a:lnTo>
                    <a:pt x="293290" y="159667"/>
                  </a:lnTo>
                  <a:lnTo>
                    <a:pt x="291363" y="165918"/>
                  </a:lnTo>
                  <a:lnTo>
                    <a:pt x="289454" y="172789"/>
                  </a:lnTo>
                  <a:lnTo>
                    <a:pt x="287545" y="179565"/>
                  </a:lnTo>
                  <a:lnTo>
                    <a:pt x="286257" y="185387"/>
                  </a:lnTo>
                  <a:lnTo>
                    <a:pt x="285589" y="190254"/>
                  </a:lnTo>
                  <a:lnTo>
                    <a:pt x="314194" y="190254"/>
                  </a:lnTo>
                  <a:lnTo>
                    <a:pt x="363466" y="60698"/>
                  </a:lnTo>
                  <a:close/>
                </a:path>
                <a:path w="1263650" h="222250">
                  <a:moveTo>
                    <a:pt x="444199" y="57691"/>
                  </a:moveTo>
                  <a:lnTo>
                    <a:pt x="406118" y="67426"/>
                  </a:lnTo>
                  <a:lnTo>
                    <a:pt x="376834" y="105577"/>
                  </a:lnTo>
                  <a:lnTo>
                    <a:pt x="371761" y="141009"/>
                  </a:lnTo>
                  <a:lnTo>
                    <a:pt x="372379" y="153848"/>
                  </a:lnTo>
                  <a:lnTo>
                    <a:pt x="387124" y="194281"/>
                  </a:lnTo>
                  <a:lnTo>
                    <a:pt x="418493" y="216962"/>
                  </a:lnTo>
                  <a:lnTo>
                    <a:pt x="450355" y="222036"/>
                  </a:lnTo>
                  <a:lnTo>
                    <a:pt x="458640" y="221875"/>
                  </a:lnTo>
                  <a:lnTo>
                    <a:pt x="465035" y="221472"/>
                  </a:lnTo>
                  <a:lnTo>
                    <a:pt x="465608" y="221472"/>
                  </a:lnTo>
                  <a:lnTo>
                    <a:pt x="504038" y="211299"/>
                  </a:lnTo>
                  <a:lnTo>
                    <a:pt x="504038" y="195551"/>
                  </a:lnTo>
                  <a:lnTo>
                    <a:pt x="451786" y="195551"/>
                  </a:lnTo>
                  <a:lnTo>
                    <a:pt x="442522" y="194835"/>
                  </a:lnTo>
                  <a:lnTo>
                    <a:pt x="441950" y="194835"/>
                  </a:lnTo>
                  <a:lnTo>
                    <a:pt x="432818" y="192438"/>
                  </a:lnTo>
                  <a:lnTo>
                    <a:pt x="407246" y="158456"/>
                  </a:lnTo>
                  <a:lnTo>
                    <a:pt x="406262" y="147594"/>
                  </a:lnTo>
                  <a:lnTo>
                    <a:pt x="512054" y="147594"/>
                  </a:lnTo>
                  <a:lnTo>
                    <a:pt x="511990" y="128196"/>
                  </a:lnTo>
                  <a:lnTo>
                    <a:pt x="511770" y="123543"/>
                  </a:lnTo>
                  <a:lnTo>
                    <a:pt x="406978" y="123543"/>
                  </a:lnTo>
                  <a:lnTo>
                    <a:pt x="408338" y="114194"/>
                  </a:lnTo>
                  <a:lnTo>
                    <a:pt x="436629" y="83674"/>
                  </a:lnTo>
                  <a:lnTo>
                    <a:pt x="444199" y="83030"/>
                  </a:lnTo>
                  <a:lnTo>
                    <a:pt x="498890" y="83030"/>
                  </a:lnTo>
                  <a:lnTo>
                    <a:pt x="493981" y="76982"/>
                  </a:lnTo>
                  <a:lnTo>
                    <a:pt x="454778" y="58300"/>
                  </a:lnTo>
                  <a:lnTo>
                    <a:pt x="455589" y="58300"/>
                  </a:lnTo>
                  <a:lnTo>
                    <a:pt x="444199" y="57691"/>
                  </a:lnTo>
                  <a:close/>
                </a:path>
                <a:path w="1263650" h="222250">
                  <a:moveTo>
                    <a:pt x="504038" y="183956"/>
                  </a:moveTo>
                  <a:lnTo>
                    <a:pt x="466173" y="194835"/>
                  </a:lnTo>
                  <a:lnTo>
                    <a:pt x="451786" y="195551"/>
                  </a:lnTo>
                  <a:lnTo>
                    <a:pt x="504038" y="195551"/>
                  </a:lnTo>
                  <a:lnTo>
                    <a:pt x="504038" y="183956"/>
                  </a:lnTo>
                  <a:close/>
                </a:path>
                <a:path w="1263650" h="222250">
                  <a:moveTo>
                    <a:pt x="498890" y="83030"/>
                  </a:moveTo>
                  <a:lnTo>
                    <a:pt x="452120" y="83030"/>
                  </a:lnTo>
                  <a:lnTo>
                    <a:pt x="458610" y="84748"/>
                  </a:lnTo>
                  <a:lnTo>
                    <a:pt x="463667" y="88184"/>
                  </a:lnTo>
                  <a:lnTo>
                    <a:pt x="468821" y="91620"/>
                  </a:lnTo>
                  <a:lnTo>
                    <a:pt x="472639" y="96391"/>
                  </a:lnTo>
                  <a:lnTo>
                    <a:pt x="475120" y="102499"/>
                  </a:lnTo>
                  <a:lnTo>
                    <a:pt x="477697" y="108607"/>
                  </a:lnTo>
                  <a:lnTo>
                    <a:pt x="479033" y="115622"/>
                  </a:lnTo>
                  <a:lnTo>
                    <a:pt x="479129" y="123543"/>
                  </a:lnTo>
                  <a:lnTo>
                    <a:pt x="511770" y="123543"/>
                  </a:lnTo>
                  <a:lnTo>
                    <a:pt x="499403" y="83674"/>
                  </a:lnTo>
                  <a:lnTo>
                    <a:pt x="498890" y="83030"/>
                  </a:lnTo>
                  <a:close/>
                </a:path>
                <a:path w="1263650" h="222250">
                  <a:moveTo>
                    <a:pt x="569882" y="60698"/>
                  </a:moveTo>
                  <a:lnTo>
                    <a:pt x="543541" y="60698"/>
                  </a:lnTo>
                  <a:lnTo>
                    <a:pt x="543541" y="219172"/>
                  </a:lnTo>
                  <a:lnTo>
                    <a:pt x="577326" y="219172"/>
                  </a:lnTo>
                  <a:lnTo>
                    <a:pt x="577326" y="128459"/>
                  </a:lnTo>
                  <a:lnTo>
                    <a:pt x="578519" y="121587"/>
                  </a:lnTo>
                  <a:lnTo>
                    <a:pt x="583291" y="109753"/>
                  </a:lnTo>
                  <a:lnTo>
                    <a:pt x="586584" y="104838"/>
                  </a:lnTo>
                  <a:lnTo>
                    <a:pt x="590783" y="100925"/>
                  </a:lnTo>
                  <a:lnTo>
                    <a:pt x="594982" y="96916"/>
                  </a:lnTo>
                  <a:lnTo>
                    <a:pt x="599801" y="93958"/>
                  </a:lnTo>
                  <a:lnTo>
                    <a:pt x="605242" y="92049"/>
                  </a:lnTo>
                  <a:lnTo>
                    <a:pt x="610682" y="90045"/>
                  </a:lnTo>
                  <a:lnTo>
                    <a:pt x="616408" y="89043"/>
                  </a:lnTo>
                  <a:lnTo>
                    <a:pt x="637767" y="89043"/>
                  </a:lnTo>
                  <a:lnTo>
                    <a:pt x="637810" y="88613"/>
                  </a:lnTo>
                  <a:lnTo>
                    <a:pt x="574463" y="88613"/>
                  </a:lnTo>
                  <a:lnTo>
                    <a:pt x="569882" y="60698"/>
                  </a:lnTo>
                  <a:close/>
                </a:path>
                <a:path w="1263650" h="222250">
                  <a:moveTo>
                    <a:pt x="675237" y="60698"/>
                  </a:moveTo>
                  <a:lnTo>
                    <a:pt x="640602" y="60698"/>
                  </a:lnTo>
                  <a:lnTo>
                    <a:pt x="640473" y="61986"/>
                  </a:lnTo>
                  <a:lnTo>
                    <a:pt x="640391" y="62802"/>
                  </a:lnTo>
                  <a:lnTo>
                    <a:pt x="699860" y="219172"/>
                  </a:lnTo>
                  <a:lnTo>
                    <a:pt x="735936" y="219172"/>
                  </a:lnTo>
                  <a:lnTo>
                    <a:pt x="746933" y="190254"/>
                  </a:lnTo>
                  <a:lnTo>
                    <a:pt x="717182" y="190254"/>
                  </a:lnTo>
                  <a:lnTo>
                    <a:pt x="716514" y="185578"/>
                  </a:lnTo>
                  <a:lnTo>
                    <a:pt x="715321" y="179804"/>
                  </a:lnTo>
                  <a:lnTo>
                    <a:pt x="711885" y="166061"/>
                  </a:lnTo>
                  <a:lnTo>
                    <a:pt x="709976" y="159667"/>
                  </a:lnTo>
                  <a:lnTo>
                    <a:pt x="707877" y="153749"/>
                  </a:lnTo>
                  <a:lnTo>
                    <a:pt x="675237" y="60698"/>
                  </a:lnTo>
                  <a:close/>
                </a:path>
                <a:path w="1263650" h="222250">
                  <a:moveTo>
                    <a:pt x="796205" y="60698"/>
                  </a:moveTo>
                  <a:lnTo>
                    <a:pt x="760701" y="60698"/>
                  </a:lnTo>
                  <a:lnTo>
                    <a:pt x="728062" y="153749"/>
                  </a:lnTo>
                  <a:lnTo>
                    <a:pt x="726029" y="159667"/>
                  </a:lnTo>
                  <a:lnTo>
                    <a:pt x="724101" y="165918"/>
                  </a:lnTo>
                  <a:lnTo>
                    <a:pt x="722192" y="172789"/>
                  </a:lnTo>
                  <a:lnTo>
                    <a:pt x="720284" y="179565"/>
                  </a:lnTo>
                  <a:lnTo>
                    <a:pt x="718996" y="185387"/>
                  </a:lnTo>
                  <a:lnTo>
                    <a:pt x="718328" y="190254"/>
                  </a:lnTo>
                  <a:lnTo>
                    <a:pt x="746933" y="190254"/>
                  </a:lnTo>
                  <a:lnTo>
                    <a:pt x="796205" y="60698"/>
                  </a:lnTo>
                  <a:close/>
                </a:path>
                <a:path w="1263650" h="222250">
                  <a:moveTo>
                    <a:pt x="637767" y="89043"/>
                  </a:moveTo>
                  <a:lnTo>
                    <a:pt x="624711" y="89043"/>
                  </a:lnTo>
                  <a:lnTo>
                    <a:pt x="627288" y="89186"/>
                  </a:lnTo>
                  <a:lnTo>
                    <a:pt x="633109" y="89759"/>
                  </a:lnTo>
                  <a:lnTo>
                    <a:pt x="635591" y="90188"/>
                  </a:lnTo>
                  <a:lnTo>
                    <a:pt x="637595" y="90761"/>
                  </a:lnTo>
                  <a:lnTo>
                    <a:pt x="637695" y="89759"/>
                  </a:lnTo>
                  <a:lnTo>
                    <a:pt x="637767" y="89043"/>
                  </a:lnTo>
                  <a:close/>
                </a:path>
                <a:path w="1263650" h="222250">
                  <a:moveTo>
                    <a:pt x="626524" y="57691"/>
                  </a:moveTo>
                  <a:lnTo>
                    <a:pt x="616599" y="57691"/>
                  </a:lnTo>
                  <a:lnTo>
                    <a:pt x="609918" y="59123"/>
                  </a:lnTo>
                  <a:lnTo>
                    <a:pt x="579187" y="82982"/>
                  </a:lnTo>
                  <a:lnTo>
                    <a:pt x="576038" y="88613"/>
                  </a:lnTo>
                  <a:lnTo>
                    <a:pt x="637810" y="88613"/>
                  </a:lnTo>
                  <a:lnTo>
                    <a:pt x="640391" y="62802"/>
                  </a:lnTo>
                  <a:lnTo>
                    <a:pt x="639591" y="60698"/>
                  </a:lnTo>
                  <a:lnTo>
                    <a:pt x="640602" y="60698"/>
                  </a:lnTo>
                  <a:lnTo>
                    <a:pt x="640745" y="59266"/>
                  </a:lnTo>
                  <a:lnTo>
                    <a:pt x="638454" y="58789"/>
                  </a:lnTo>
                  <a:lnTo>
                    <a:pt x="635734" y="58407"/>
                  </a:lnTo>
                  <a:lnTo>
                    <a:pt x="629435" y="57835"/>
                  </a:lnTo>
                  <a:lnTo>
                    <a:pt x="626524" y="57691"/>
                  </a:lnTo>
                  <a:close/>
                </a:path>
                <a:path w="1263650" h="222250">
                  <a:moveTo>
                    <a:pt x="640602" y="60698"/>
                  </a:moveTo>
                  <a:lnTo>
                    <a:pt x="639591" y="60698"/>
                  </a:lnTo>
                  <a:lnTo>
                    <a:pt x="640391" y="62802"/>
                  </a:lnTo>
                  <a:lnTo>
                    <a:pt x="640602" y="60698"/>
                  </a:lnTo>
                  <a:close/>
                </a:path>
                <a:path w="1263650" h="222250">
                  <a:moveTo>
                    <a:pt x="847446" y="60698"/>
                  </a:moveTo>
                  <a:lnTo>
                    <a:pt x="813804" y="60698"/>
                  </a:lnTo>
                  <a:lnTo>
                    <a:pt x="813804" y="219172"/>
                  </a:lnTo>
                  <a:lnTo>
                    <a:pt x="847446" y="219172"/>
                  </a:lnTo>
                  <a:lnTo>
                    <a:pt x="847446" y="60698"/>
                  </a:lnTo>
                  <a:close/>
                </a:path>
                <a:path w="1263650" h="222250">
                  <a:moveTo>
                    <a:pt x="835994" y="0"/>
                  </a:moveTo>
                  <a:lnTo>
                    <a:pt x="825496" y="0"/>
                  </a:lnTo>
                  <a:lnTo>
                    <a:pt x="820962" y="1383"/>
                  </a:lnTo>
                  <a:lnTo>
                    <a:pt x="817241" y="4151"/>
                  </a:lnTo>
                  <a:lnTo>
                    <a:pt x="813614" y="6919"/>
                  </a:lnTo>
                  <a:lnTo>
                    <a:pt x="811800" y="11690"/>
                  </a:lnTo>
                  <a:lnTo>
                    <a:pt x="811800" y="25147"/>
                  </a:lnTo>
                  <a:lnTo>
                    <a:pt x="813614" y="29919"/>
                  </a:lnTo>
                  <a:lnTo>
                    <a:pt x="817241" y="32782"/>
                  </a:lnTo>
                  <a:lnTo>
                    <a:pt x="820962" y="35550"/>
                  </a:lnTo>
                  <a:lnTo>
                    <a:pt x="825496" y="36934"/>
                  </a:lnTo>
                  <a:lnTo>
                    <a:pt x="835994" y="36934"/>
                  </a:lnTo>
                  <a:lnTo>
                    <a:pt x="840432" y="35550"/>
                  </a:lnTo>
                  <a:lnTo>
                    <a:pt x="847972" y="29919"/>
                  </a:lnTo>
                  <a:lnTo>
                    <a:pt x="849881" y="25147"/>
                  </a:lnTo>
                  <a:lnTo>
                    <a:pt x="849881" y="11690"/>
                  </a:lnTo>
                  <a:lnTo>
                    <a:pt x="847972" y="6919"/>
                  </a:lnTo>
                  <a:lnTo>
                    <a:pt x="844154" y="4151"/>
                  </a:lnTo>
                  <a:lnTo>
                    <a:pt x="840432" y="1383"/>
                  </a:lnTo>
                  <a:lnTo>
                    <a:pt x="835994" y="0"/>
                  </a:lnTo>
                  <a:close/>
                </a:path>
                <a:path w="1263650" h="222250">
                  <a:moveTo>
                    <a:pt x="952373" y="57691"/>
                  </a:moveTo>
                  <a:lnTo>
                    <a:pt x="914292" y="67426"/>
                  </a:lnTo>
                  <a:lnTo>
                    <a:pt x="885008" y="105577"/>
                  </a:lnTo>
                  <a:lnTo>
                    <a:pt x="879935" y="141009"/>
                  </a:lnTo>
                  <a:lnTo>
                    <a:pt x="880553" y="153848"/>
                  </a:lnTo>
                  <a:lnTo>
                    <a:pt x="895298" y="194281"/>
                  </a:lnTo>
                  <a:lnTo>
                    <a:pt x="926667" y="216962"/>
                  </a:lnTo>
                  <a:lnTo>
                    <a:pt x="958529" y="222036"/>
                  </a:lnTo>
                  <a:lnTo>
                    <a:pt x="966814" y="221875"/>
                  </a:lnTo>
                  <a:lnTo>
                    <a:pt x="973209" y="221472"/>
                  </a:lnTo>
                  <a:lnTo>
                    <a:pt x="973782" y="221472"/>
                  </a:lnTo>
                  <a:lnTo>
                    <a:pt x="1012212" y="211299"/>
                  </a:lnTo>
                  <a:lnTo>
                    <a:pt x="1012212" y="195551"/>
                  </a:lnTo>
                  <a:lnTo>
                    <a:pt x="959960" y="195551"/>
                  </a:lnTo>
                  <a:lnTo>
                    <a:pt x="950696" y="194835"/>
                  </a:lnTo>
                  <a:lnTo>
                    <a:pt x="950124" y="194835"/>
                  </a:lnTo>
                  <a:lnTo>
                    <a:pt x="940992" y="192438"/>
                  </a:lnTo>
                  <a:lnTo>
                    <a:pt x="915420" y="158456"/>
                  </a:lnTo>
                  <a:lnTo>
                    <a:pt x="914436" y="147594"/>
                  </a:lnTo>
                  <a:lnTo>
                    <a:pt x="1020228" y="147594"/>
                  </a:lnTo>
                  <a:lnTo>
                    <a:pt x="1020164" y="128196"/>
                  </a:lnTo>
                  <a:lnTo>
                    <a:pt x="1019944" y="123543"/>
                  </a:lnTo>
                  <a:lnTo>
                    <a:pt x="915152" y="123543"/>
                  </a:lnTo>
                  <a:lnTo>
                    <a:pt x="916512" y="114194"/>
                  </a:lnTo>
                  <a:lnTo>
                    <a:pt x="944803" y="83674"/>
                  </a:lnTo>
                  <a:lnTo>
                    <a:pt x="952373" y="83030"/>
                  </a:lnTo>
                  <a:lnTo>
                    <a:pt x="1007064" y="83030"/>
                  </a:lnTo>
                  <a:lnTo>
                    <a:pt x="1002155" y="76982"/>
                  </a:lnTo>
                  <a:lnTo>
                    <a:pt x="962953" y="58300"/>
                  </a:lnTo>
                  <a:lnTo>
                    <a:pt x="963763" y="58300"/>
                  </a:lnTo>
                  <a:lnTo>
                    <a:pt x="952373" y="57691"/>
                  </a:lnTo>
                  <a:close/>
                </a:path>
                <a:path w="1263650" h="222250">
                  <a:moveTo>
                    <a:pt x="1012212" y="183956"/>
                  </a:moveTo>
                  <a:lnTo>
                    <a:pt x="974347" y="194835"/>
                  </a:lnTo>
                  <a:lnTo>
                    <a:pt x="959960" y="195551"/>
                  </a:lnTo>
                  <a:lnTo>
                    <a:pt x="1012212" y="195551"/>
                  </a:lnTo>
                  <a:lnTo>
                    <a:pt x="1012212" y="183956"/>
                  </a:lnTo>
                  <a:close/>
                </a:path>
                <a:path w="1263650" h="222250">
                  <a:moveTo>
                    <a:pt x="1007064" y="83030"/>
                  </a:moveTo>
                  <a:lnTo>
                    <a:pt x="960294" y="83030"/>
                  </a:lnTo>
                  <a:lnTo>
                    <a:pt x="966784" y="84748"/>
                  </a:lnTo>
                  <a:lnTo>
                    <a:pt x="971841" y="88184"/>
                  </a:lnTo>
                  <a:lnTo>
                    <a:pt x="976995" y="91620"/>
                  </a:lnTo>
                  <a:lnTo>
                    <a:pt x="980813" y="96391"/>
                  </a:lnTo>
                  <a:lnTo>
                    <a:pt x="983294" y="102499"/>
                  </a:lnTo>
                  <a:lnTo>
                    <a:pt x="985871" y="108607"/>
                  </a:lnTo>
                  <a:lnTo>
                    <a:pt x="987207" y="115622"/>
                  </a:lnTo>
                  <a:lnTo>
                    <a:pt x="987303" y="123543"/>
                  </a:lnTo>
                  <a:lnTo>
                    <a:pt x="1019944" y="123543"/>
                  </a:lnTo>
                  <a:lnTo>
                    <a:pt x="1007577" y="83674"/>
                  </a:lnTo>
                  <a:lnTo>
                    <a:pt x="1007064" y="83030"/>
                  </a:lnTo>
                  <a:close/>
                </a:path>
                <a:path w="1263650" h="222250">
                  <a:moveTo>
                    <a:pt x="1064889" y="60555"/>
                  </a:moveTo>
                  <a:lnTo>
                    <a:pt x="1030817" y="60555"/>
                  </a:lnTo>
                  <a:lnTo>
                    <a:pt x="1075192" y="219028"/>
                  </a:lnTo>
                  <a:lnTo>
                    <a:pt x="1112123" y="219028"/>
                  </a:lnTo>
                  <a:lnTo>
                    <a:pt x="1120978" y="188250"/>
                  </a:lnTo>
                  <a:lnTo>
                    <a:pt x="1094951" y="188250"/>
                  </a:lnTo>
                  <a:lnTo>
                    <a:pt x="1094609" y="185673"/>
                  </a:lnTo>
                  <a:lnTo>
                    <a:pt x="1089677" y="158044"/>
                  </a:lnTo>
                  <a:lnTo>
                    <a:pt x="1088172" y="150648"/>
                  </a:lnTo>
                  <a:lnTo>
                    <a:pt x="1086857" y="144731"/>
                  </a:lnTo>
                  <a:lnTo>
                    <a:pt x="1085496" y="139291"/>
                  </a:lnTo>
                  <a:lnTo>
                    <a:pt x="1064889" y="60555"/>
                  </a:lnTo>
                  <a:close/>
                </a:path>
                <a:path w="1263650" h="222250">
                  <a:moveTo>
                    <a:pt x="1174315" y="90045"/>
                  </a:moveTo>
                  <a:lnTo>
                    <a:pt x="1147630" y="90045"/>
                  </a:lnTo>
                  <a:lnTo>
                    <a:pt x="1150059" y="100925"/>
                  </a:lnTo>
                  <a:lnTo>
                    <a:pt x="1151211" y="105601"/>
                  </a:lnTo>
                  <a:lnTo>
                    <a:pt x="1153787" y="116242"/>
                  </a:lnTo>
                  <a:lnTo>
                    <a:pt x="1156457" y="126979"/>
                  </a:lnTo>
                  <a:lnTo>
                    <a:pt x="1159127" y="137287"/>
                  </a:lnTo>
                  <a:lnTo>
                    <a:pt x="1161231" y="145303"/>
                  </a:lnTo>
                  <a:lnTo>
                    <a:pt x="1181273" y="219028"/>
                  </a:lnTo>
                  <a:lnTo>
                    <a:pt x="1218926" y="219028"/>
                  </a:lnTo>
                  <a:lnTo>
                    <a:pt x="1227599" y="188250"/>
                  </a:lnTo>
                  <a:lnTo>
                    <a:pt x="1227640" y="188107"/>
                  </a:lnTo>
                  <a:lnTo>
                    <a:pt x="1198162" y="188107"/>
                  </a:lnTo>
                  <a:lnTo>
                    <a:pt x="1197973" y="185673"/>
                  </a:lnTo>
                  <a:lnTo>
                    <a:pt x="1197880" y="184480"/>
                  </a:lnTo>
                  <a:lnTo>
                    <a:pt x="1197287" y="180472"/>
                  </a:lnTo>
                  <a:lnTo>
                    <a:pt x="1197216" y="179995"/>
                  </a:lnTo>
                  <a:lnTo>
                    <a:pt x="1196245" y="174937"/>
                  </a:lnTo>
                  <a:lnTo>
                    <a:pt x="1195267" y="169306"/>
                  </a:lnTo>
                  <a:lnTo>
                    <a:pt x="1194110" y="163484"/>
                  </a:lnTo>
                  <a:lnTo>
                    <a:pt x="1192864" y="158044"/>
                  </a:lnTo>
                  <a:lnTo>
                    <a:pt x="1191628" y="152509"/>
                  </a:lnTo>
                  <a:lnTo>
                    <a:pt x="1190477" y="147928"/>
                  </a:lnTo>
                  <a:lnTo>
                    <a:pt x="1189554" y="144731"/>
                  </a:lnTo>
                  <a:lnTo>
                    <a:pt x="1174315" y="90045"/>
                  </a:lnTo>
                  <a:close/>
                </a:path>
                <a:path w="1263650" h="222250">
                  <a:moveTo>
                    <a:pt x="1166100" y="60555"/>
                  </a:moveTo>
                  <a:lnTo>
                    <a:pt x="1129306" y="60555"/>
                  </a:lnTo>
                  <a:lnTo>
                    <a:pt x="1104971" y="144301"/>
                  </a:lnTo>
                  <a:lnTo>
                    <a:pt x="1104207" y="146687"/>
                  </a:lnTo>
                  <a:lnTo>
                    <a:pt x="1096480" y="185673"/>
                  </a:lnTo>
                  <a:lnTo>
                    <a:pt x="1096092" y="188250"/>
                  </a:lnTo>
                  <a:lnTo>
                    <a:pt x="1120978" y="188250"/>
                  </a:lnTo>
                  <a:lnTo>
                    <a:pt x="1133492" y="144731"/>
                  </a:lnTo>
                  <a:lnTo>
                    <a:pt x="1134217" y="142154"/>
                  </a:lnTo>
                  <a:lnTo>
                    <a:pt x="1135368" y="137668"/>
                  </a:lnTo>
                  <a:lnTo>
                    <a:pt x="1136604" y="132419"/>
                  </a:lnTo>
                  <a:lnTo>
                    <a:pt x="1137944" y="127170"/>
                  </a:lnTo>
                  <a:lnTo>
                    <a:pt x="1146488" y="90045"/>
                  </a:lnTo>
                  <a:lnTo>
                    <a:pt x="1174315" y="90045"/>
                  </a:lnTo>
                  <a:lnTo>
                    <a:pt x="1166100" y="60555"/>
                  </a:lnTo>
                  <a:close/>
                </a:path>
                <a:path w="1263650" h="222250">
                  <a:moveTo>
                    <a:pt x="1263584" y="60555"/>
                  </a:moveTo>
                  <a:lnTo>
                    <a:pt x="1230088" y="60555"/>
                  </a:lnTo>
                  <a:lnTo>
                    <a:pt x="1209042" y="139291"/>
                  </a:lnTo>
                  <a:lnTo>
                    <a:pt x="1200443" y="179995"/>
                  </a:lnTo>
                  <a:lnTo>
                    <a:pt x="1199314" y="188107"/>
                  </a:lnTo>
                  <a:lnTo>
                    <a:pt x="1227640" y="188107"/>
                  </a:lnTo>
                  <a:lnTo>
                    <a:pt x="1263584" y="60555"/>
                  </a:lnTo>
                  <a:close/>
                </a:path>
              </a:pathLst>
            </a:custGeom>
            <a:solidFill>
              <a:srgbClr val="FFFFFF"/>
            </a:solidFill>
          </p:spPr>
          <p:txBody>
            <a:bodyPr wrap="square" lIns="0" tIns="0" rIns="0" bIns="0" rtlCol="0"/>
            <a:lstStyle/>
            <a:p>
              <a:endParaRPr dirty="0"/>
            </a:p>
          </p:txBody>
        </p:sp>
      </p:grpSp>
      <p:pic>
        <p:nvPicPr>
          <p:cNvPr id="7" name="object 7"/>
          <p:cNvPicPr/>
          <p:nvPr/>
        </p:nvPicPr>
        <p:blipFill>
          <a:blip r:embed="rId2" cstate="print"/>
          <a:stretch>
            <a:fillRect/>
          </a:stretch>
        </p:blipFill>
        <p:spPr>
          <a:xfrm>
            <a:off x="2345478" y="10563686"/>
            <a:ext cx="4837549" cy="607311"/>
          </a:xfrm>
          <a:prstGeom prst="rect">
            <a:avLst/>
          </a:prstGeom>
        </p:spPr>
      </p:pic>
      <p:pic>
        <p:nvPicPr>
          <p:cNvPr id="8" name="object 8"/>
          <p:cNvPicPr/>
          <p:nvPr/>
        </p:nvPicPr>
        <p:blipFill>
          <a:blip r:embed="rId3" cstate="print"/>
          <a:stretch>
            <a:fillRect/>
          </a:stretch>
        </p:blipFill>
        <p:spPr>
          <a:xfrm>
            <a:off x="7266794" y="10563686"/>
            <a:ext cx="5633336" cy="607311"/>
          </a:xfrm>
          <a:prstGeom prst="rect">
            <a:avLst/>
          </a:prstGeom>
        </p:spPr>
      </p:pic>
      <p:grpSp>
        <p:nvGrpSpPr>
          <p:cNvPr id="9" name="object 9"/>
          <p:cNvGrpSpPr/>
          <p:nvPr/>
        </p:nvGrpSpPr>
        <p:grpSpPr>
          <a:xfrm>
            <a:off x="12983898" y="10563686"/>
            <a:ext cx="1874520" cy="607695"/>
            <a:chOff x="12983898" y="10563686"/>
            <a:chExt cx="1874520" cy="607695"/>
          </a:xfrm>
        </p:grpSpPr>
        <p:sp>
          <p:nvSpPr>
            <p:cNvPr id="10" name="object 10"/>
            <p:cNvSpPr/>
            <p:nvPr/>
          </p:nvSpPr>
          <p:spPr>
            <a:xfrm>
              <a:off x="12983898" y="10563686"/>
              <a:ext cx="1874520" cy="607695"/>
            </a:xfrm>
            <a:custGeom>
              <a:avLst/>
              <a:gdLst/>
              <a:ahLst/>
              <a:cxnLst/>
              <a:rect l="l" t="t" r="r" b="b"/>
              <a:pathLst>
                <a:path w="1874519" h="607695">
                  <a:moveTo>
                    <a:pt x="1832404"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32404" y="607311"/>
                  </a:lnTo>
                  <a:lnTo>
                    <a:pt x="1848707" y="604019"/>
                  </a:lnTo>
                  <a:lnTo>
                    <a:pt x="1862020" y="595043"/>
                  </a:lnTo>
                  <a:lnTo>
                    <a:pt x="1870996" y="581730"/>
                  </a:lnTo>
                  <a:lnTo>
                    <a:pt x="1874288" y="565427"/>
                  </a:lnTo>
                  <a:lnTo>
                    <a:pt x="1874288" y="41883"/>
                  </a:lnTo>
                  <a:lnTo>
                    <a:pt x="1870996" y="25580"/>
                  </a:lnTo>
                  <a:lnTo>
                    <a:pt x="1862020" y="12267"/>
                  </a:lnTo>
                  <a:lnTo>
                    <a:pt x="1848707" y="3291"/>
                  </a:lnTo>
                  <a:lnTo>
                    <a:pt x="1832404" y="0"/>
                  </a:lnTo>
                  <a:close/>
                </a:path>
              </a:pathLst>
            </a:custGeom>
            <a:solidFill>
              <a:srgbClr val="E23644"/>
            </a:solidFill>
          </p:spPr>
          <p:txBody>
            <a:bodyPr wrap="square" lIns="0" tIns="0" rIns="0" bIns="0" rtlCol="0"/>
            <a:lstStyle/>
            <a:p>
              <a:endParaRPr dirty="0"/>
            </a:p>
          </p:txBody>
        </p:sp>
        <p:sp>
          <p:nvSpPr>
            <p:cNvPr id="11" name="object 11"/>
            <p:cNvSpPr/>
            <p:nvPr/>
          </p:nvSpPr>
          <p:spPr>
            <a:xfrm>
              <a:off x="13301869" y="10759771"/>
              <a:ext cx="1236345" cy="226060"/>
            </a:xfrm>
            <a:custGeom>
              <a:avLst/>
              <a:gdLst/>
              <a:ahLst/>
              <a:cxnLst/>
              <a:rect l="l" t="t" r="r" b="b"/>
              <a:pathLst>
                <a:path w="1236344" h="226059">
                  <a:moveTo>
                    <a:pt x="0" y="182095"/>
                  </a:moveTo>
                  <a:lnTo>
                    <a:pt x="10641" y="218886"/>
                  </a:lnTo>
                  <a:lnTo>
                    <a:pt x="50772" y="225615"/>
                  </a:lnTo>
                  <a:lnTo>
                    <a:pt x="58407" y="225615"/>
                  </a:lnTo>
                  <a:lnTo>
                    <a:pt x="69303" y="225184"/>
                  </a:lnTo>
                  <a:lnTo>
                    <a:pt x="69601" y="225184"/>
                  </a:lnTo>
                  <a:lnTo>
                    <a:pt x="106794" y="214484"/>
                  </a:lnTo>
                  <a:lnTo>
                    <a:pt x="125484" y="196697"/>
                  </a:lnTo>
                  <a:lnTo>
                    <a:pt x="60555" y="196697"/>
                  </a:lnTo>
                  <a:lnTo>
                    <a:pt x="52431" y="196419"/>
                  </a:lnTo>
                  <a:lnTo>
                    <a:pt x="13809" y="187535"/>
                  </a:lnTo>
                  <a:lnTo>
                    <a:pt x="6558" y="184824"/>
                  </a:lnTo>
                  <a:lnTo>
                    <a:pt x="0" y="182095"/>
                  </a:lnTo>
                  <a:close/>
                </a:path>
                <a:path w="1236344" h="226059">
                  <a:moveTo>
                    <a:pt x="71435" y="10450"/>
                  </a:moveTo>
                  <a:lnTo>
                    <a:pt x="27772" y="20909"/>
                  </a:lnTo>
                  <a:lnTo>
                    <a:pt x="3104" y="58300"/>
                  </a:lnTo>
                  <a:lnTo>
                    <a:pt x="2576" y="66853"/>
                  </a:lnTo>
                  <a:lnTo>
                    <a:pt x="2576" y="75729"/>
                  </a:lnTo>
                  <a:lnTo>
                    <a:pt x="23191" y="111709"/>
                  </a:lnTo>
                  <a:lnTo>
                    <a:pt x="54685" y="128840"/>
                  </a:lnTo>
                  <a:lnTo>
                    <a:pt x="61950" y="131873"/>
                  </a:lnTo>
                  <a:lnTo>
                    <a:pt x="98396" y="156470"/>
                  </a:lnTo>
                  <a:lnTo>
                    <a:pt x="100066" y="161719"/>
                  </a:lnTo>
                  <a:lnTo>
                    <a:pt x="100066" y="173744"/>
                  </a:lnTo>
                  <a:lnTo>
                    <a:pt x="76688" y="195587"/>
                  </a:lnTo>
                  <a:lnTo>
                    <a:pt x="76550" y="195587"/>
                  </a:lnTo>
                  <a:lnTo>
                    <a:pt x="69430" y="196697"/>
                  </a:lnTo>
                  <a:lnTo>
                    <a:pt x="125484" y="196697"/>
                  </a:lnTo>
                  <a:lnTo>
                    <a:pt x="128793" y="190875"/>
                  </a:lnTo>
                  <a:lnTo>
                    <a:pt x="133994" y="165775"/>
                  </a:lnTo>
                  <a:lnTo>
                    <a:pt x="133592" y="157892"/>
                  </a:lnTo>
                  <a:lnTo>
                    <a:pt x="114668" y="123669"/>
                  </a:lnTo>
                  <a:lnTo>
                    <a:pt x="72419" y="101426"/>
                  </a:lnTo>
                  <a:lnTo>
                    <a:pt x="65923" y="98491"/>
                  </a:lnTo>
                  <a:lnTo>
                    <a:pt x="36504" y="72389"/>
                  </a:lnTo>
                  <a:lnTo>
                    <a:pt x="36504" y="60841"/>
                  </a:lnTo>
                  <a:lnTo>
                    <a:pt x="63179" y="39654"/>
                  </a:lnTo>
                  <a:lnTo>
                    <a:pt x="124674" y="39654"/>
                  </a:lnTo>
                  <a:lnTo>
                    <a:pt x="130988" y="23620"/>
                  </a:lnTo>
                  <a:lnTo>
                    <a:pt x="87397" y="11309"/>
                  </a:lnTo>
                  <a:lnTo>
                    <a:pt x="79541" y="10665"/>
                  </a:lnTo>
                  <a:lnTo>
                    <a:pt x="71435" y="10450"/>
                  </a:lnTo>
                  <a:close/>
                </a:path>
                <a:path w="1236344" h="226059">
                  <a:moveTo>
                    <a:pt x="124674" y="39654"/>
                  </a:moveTo>
                  <a:lnTo>
                    <a:pt x="78831" y="39654"/>
                  </a:lnTo>
                  <a:lnTo>
                    <a:pt x="87411" y="40751"/>
                  </a:lnTo>
                  <a:lnTo>
                    <a:pt x="87221" y="40751"/>
                  </a:lnTo>
                  <a:lnTo>
                    <a:pt x="120108" y="51249"/>
                  </a:lnTo>
                  <a:lnTo>
                    <a:pt x="124674" y="39654"/>
                  </a:lnTo>
                  <a:close/>
                </a:path>
                <a:path w="1236344" h="226059">
                  <a:moveTo>
                    <a:pt x="230473" y="61270"/>
                  </a:moveTo>
                  <a:lnTo>
                    <a:pt x="190246" y="70862"/>
                  </a:lnTo>
                  <a:lnTo>
                    <a:pt x="164193" y="98777"/>
                  </a:lnTo>
                  <a:lnTo>
                    <a:pt x="155173" y="143156"/>
                  </a:lnTo>
                  <a:lnTo>
                    <a:pt x="155469" y="151504"/>
                  </a:lnTo>
                  <a:lnTo>
                    <a:pt x="167162" y="192366"/>
                  </a:lnTo>
                  <a:lnTo>
                    <a:pt x="199552" y="220174"/>
                  </a:lnTo>
                  <a:lnTo>
                    <a:pt x="229471" y="225615"/>
                  </a:lnTo>
                  <a:lnTo>
                    <a:pt x="237980" y="225275"/>
                  </a:lnTo>
                  <a:lnTo>
                    <a:pt x="279397" y="209062"/>
                  </a:lnTo>
                  <a:lnTo>
                    <a:pt x="289506" y="198128"/>
                  </a:lnTo>
                  <a:lnTo>
                    <a:pt x="220691" y="198128"/>
                  </a:lnTo>
                  <a:lnTo>
                    <a:pt x="213056" y="195981"/>
                  </a:lnTo>
                  <a:lnTo>
                    <a:pt x="190855" y="159225"/>
                  </a:lnTo>
                  <a:lnTo>
                    <a:pt x="189817" y="143156"/>
                  </a:lnTo>
                  <a:lnTo>
                    <a:pt x="190416" y="130818"/>
                  </a:lnTo>
                  <a:lnTo>
                    <a:pt x="211827" y="92407"/>
                  </a:lnTo>
                  <a:lnTo>
                    <a:pt x="229902" y="88900"/>
                  </a:lnTo>
                  <a:lnTo>
                    <a:pt x="289121" y="88900"/>
                  </a:lnTo>
                  <a:lnTo>
                    <a:pt x="284050" y="82637"/>
                  </a:lnTo>
                  <a:lnTo>
                    <a:pt x="241103" y="61870"/>
                  </a:lnTo>
                  <a:lnTo>
                    <a:pt x="230473" y="61270"/>
                  </a:lnTo>
                  <a:close/>
                </a:path>
                <a:path w="1236344" h="226059">
                  <a:moveTo>
                    <a:pt x="289121" y="88900"/>
                  </a:moveTo>
                  <a:lnTo>
                    <a:pt x="239349" y="88900"/>
                  </a:lnTo>
                  <a:lnTo>
                    <a:pt x="247032" y="91047"/>
                  </a:lnTo>
                  <a:lnTo>
                    <a:pt x="252949" y="95342"/>
                  </a:lnTo>
                  <a:lnTo>
                    <a:pt x="269868" y="134826"/>
                  </a:lnTo>
                  <a:lnTo>
                    <a:pt x="270128" y="143156"/>
                  </a:lnTo>
                  <a:lnTo>
                    <a:pt x="269868" y="151504"/>
                  </a:lnTo>
                  <a:lnTo>
                    <a:pt x="252949" y="191686"/>
                  </a:lnTo>
                  <a:lnTo>
                    <a:pt x="239398" y="198128"/>
                  </a:lnTo>
                  <a:lnTo>
                    <a:pt x="289506" y="198128"/>
                  </a:lnTo>
                  <a:lnTo>
                    <a:pt x="303483" y="161802"/>
                  </a:lnTo>
                  <a:lnTo>
                    <a:pt x="304771" y="143156"/>
                  </a:lnTo>
                  <a:lnTo>
                    <a:pt x="304191" y="130818"/>
                  </a:lnTo>
                  <a:lnTo>
                    <a:pt x="304181" y="130612"/>
                  </a:lnTo>
                  <a:lnTo>
                    <a:pt x="302410" y="119034"/>
                  </a:lnTo>
                  <a:lnTo>
                    <a:pt x="299457" y="108423"/>
                  </a:lnTo>
                  <a:lnTo>
                    <a:pt x="295324" y="98777"/>
                  </a:lnTo>
                  <a:lnTo>
                    <a:pt x="290143" y="90161"/>
                  </a:lnTo>
                  <a:lnTo>
                    <a:pt x="289121" y="88900"/>
                  </a:lnTo>
                  <a:close/>
                </a:path>
                <a:path w="1236344" h="226059">
                  <a:moveTo>
                    <a:pt x="370759" y="0"/>
                  </a:moveTo>
                  <a:lnTo>
                    <a:pt x="336974" y="0"/>
                  </a:lnTo>
                  <a:lnTo>
                    <a:pt x="336974" y="222751"/>
                  </a:lnTo>
                  <a:lnTo>
                    <a:pt x="370759" y="222751"/>
                  </a:lnTo>
                  <a:lnTo>
                    <a:pt x="370759" y="0"/>
                  </a:lnTo>
                  <a:close/>
                </a:path>
                <a:path w="1236344" h="226059">
                  <a:moveTo>
                    <a:pt x="444906" y="64277"/>
                  </a:moveTo>
                  <a:lnTo>
                    <a:pt x="411121" y="64277"/>
                  </a:lnTo>
                  <a:lnTo>
                    <a:pt x="411224" y="170132"/>
                  </a:lnTo>
                  <a:lnTo>
                    <a:pt x="411542" y="177406"/>
                  </a:lnTo>
                  <a:lnTo>
                    <a:pt x="431244" y="216112"/>
                  </a:lnTo>
                  <a:lnTo>
                    <a:pt x="467812" y="225615"/>
                  </a:lnTo>
                  <a:lnTo>
                    <a:pt x="474778" y="225615"/>
                  </a:lnTo>
                  <a:lnTo>
                    <a:pt x="481411" y="224708"/>
                  </a:lnTo>
                  <a:lnTo>
                    <a:pt x="487710" y="222894"/>
                  </a:lnTo>
                  <a:lnTo>
                    <a:pt x="494009" y="221176"/>
                  </a:lnTo>
                  <a:lnTo>
                    <a:pt x="517630" y="201421"/>
                  </a:lnTo>
                  <a:lnTo>
                    <a:pt x="550556" y="201421"/>
                  </a:lnTo>
                  <a:lnTo>
                    <a:pt x="550556" y="198271"/>
                  </a:lnTo>
                  <a:lnTo>
                    <a:pt x="465235" y="198271"/>
                  </a:lnTo>
                  <a:lnTo>
                    <a:pt x="457409" y="195217"/>
                  </a:lnTo>
                  <a:lnTo>
                    <a:pt x="444906" y="161480"/>
                  </a:lnTo>
                  <a:lnTo>
                    <a:pt x="444906" y="64277"/>
                  </a:lnTo>
                  <a:close/>
                </a:path>
                <a:path w="1236344" h="226059">
                  <a:moveTo>
                    <a:pt x="550556" y="201421"/>
                  </a:moveTo>
                  <a:lnTo>
                    <a:pt x="519491" y="201421"/>
                  </a:lnTo>
                  <a:lnTo>
                    <a:pt x="523960" y="222232"/>
                  </a:lnTo>
                  <a:lnTo>
                    <a:pt x="524072" y="222751"/>
                  </a:lnTo>
                  <a:lnTo>
                    <a:pt x="550556" y="222751"/>
                  </a:lnTo>
                  <a:lnTo>
                    <a:pt x="550556" y="201421"/>
                  </a:lnTo>
                  <a:close/>
                </a:path>
                <a:path w="1236344" h="226059">
                  <a:moveTo>
                    <a:pt x="550556" y="64277"/>
                  </a:moveTo>
                  <a:lnTo>
                    <a:pt x="516771" y="64277"/>
                  </a:lnTo>
                  <a:lnTo>
                    <a:pt x="516771" y="143156"/>
                  </a:lnTo>
                  <a:lnTo>
                    <a:pt x="516530" y="151754"/>
                  </a:lnTo>
                  <a:lnTo>
                    <a:pt x="494152" y="196172"/>
                  </a:lnTo>
                  <a:lnTo>
                    <a:pt x="486040" y="198271"/>
                  </a:lnTo>
                  <a:lnTo>
                    <a:pt x="550556" y="198271"/>
                  </a:lnTo>
                  <a:lnTo>
                    <a:pt x="550556" y="64277"/>
                  </a:lnTo>
                  <a:close/>
                </a:path>
                <a:path w="1236344" h="226059">
                  <a:moveTo>
                    <a:pt x="629428" y="89902"/>
                  </a:moveTo>
                  <a:lnTo>
                    <a:pt x="595642" y="89902"/>
                  </a:lnTo>
                  <a:lnTo>
                    <a:pt x="595642" y="175080"/>
                  </a:lnTo>
                  <a:lnTo>
                    <a:pt x="595967" y="182667"/>
                  </a:lnTo>
                  <a:lnTo>
                    <a:pt x="596036" y="184287"/>
                  </a:lnTo>
                  <a:lnTo>
                    <a:pt x="618977" y="221176"/>
                  </a:lnTo>
                  <a:lnTo>
                    <a:pt x="634199" y="225615"/>
                  </a:lnTo>
                  <a:lnTo>
                    <a:pt x="649564" y="225615"/>
                  </a:lnTo>
                  <a:lnTo>
                    <a:pt x="655720" y="225042"/>
                  </a:lnTo>
                  <a:lnTo>
                    <a:pt x="667554" y="222751"/>
                  </a:lnTo>
                  <a:lnTo>
                    <a:pt x="672374" y="221368"/>
                  </a:lnTo>
                  <a:lnTo>
                    <a:pt x="676096" y="219745"/>
                  </a:lnTo>
                  <a:lnTo>
                    <a:pt x="676096" y="198415"/>
                  </a:lnTo>
                  <a:lnTo>
                    <a:pt x="644744" y="198415"/>
                  </a:lnTo>
                  <a:lnTo>
                    <a:pt x="639448" y="196458"/>
                  </a:lnTo>
                  <a:lnTo>
                    <a:pt x="631432" y="188632"/>
                  </a:lnTo>
                  <a:lnTo>
                    <a:pt x="629428" y="182667"/>
                  </a:lnTo>
                  <a:lnTo>
                    <a:pt x="629428" y="89902"/>
                  </a:lnTo>
                  <a:close/>
                </a:path>
                <a:path w="1236344" h="226059">
                  <a:moveTo>
                    <a:pt x="676096" y="194263"/>
                  </a:moveTo>
                  <a:lnTo>
                    <a:pt x="655720" y="198415"/>
                  </a:lnTo>
                  <a:lnTo>
                    <a:pt x="676096" y="198415"/>
                  </a:lnTo>
                  <a:lnTo>
                    <a:pt x="676096" y="194263"/>
                  </a:lnTo>
                  <a:close/>
                </a:path>
                <a:path w="1236344" h="226059">
                  <a:moveTo>
                    <a:pt x="629428" y="29060"/>
                  </a:moveTo>
                  <a:lnTo>
                    <a:pt x="608240" y="29060"/>
                  </a:lnTo>
                  <a:lnTo>
                    <a:pt x="597217" y="62988"/>
                  </a:lnTo>
                  <a:lnTo>
                    <a:pt x="574025" y="74870"/>
                  </a:lnTo>
                  <a:lnTo>
                    <a:pt x="574025" y="89902"/>
                  </a:lnTo>
                  <a:lnTo>
                    <a:pt x="674807" y="89902"/>
                  </a:lnTo>
                  <a:lnTo>
                    <a:pt x="674807" y="64277"/>
                  </a:lnTo>
                  <a:lnTo>
                    <a:pt x="629428" y="64277"/>
                  </a:lnTo>
                  <a:lnTo>
                    <a:pt x="629428" y="29060"/>
                  </a:lnTo>
                  <a:close/>
                </a:path>
                <a:path w="1236344" h="226059">
                  <a:moveTo>
                    <a:pt x="735499" y="64277"/>
                  </a:moveTo>
                  <a:lnTo>
                    <a:pt x="701857" y="64277"/>
                  </a:lnTo>
                  <a:lnTo>
                    <a:pt x="701857" y="222751"/>
                  </a:lnTo>
                  <a:lnTo>
                    <a:pt x="735499" y="222751"/>
                  </a:lnTo>
                  <a:lnTo>
                    <a:pt x="735499" y="64277"/>
                  </a:lnTo>
                  <a:close/>
                </a:path>
                <a:path w="1236344" h="226059">
                  <a:moveTo>
                    <a:pt x="724046" y="3578"/>
                  </a:moveTo>
                  <a:lnTo>
                    <a:pt x="713548" y="3578"/>
                  </a:lnTo>
                  <a:lnTo>
                    <a:pt x="709015" y="4962"/>
                  </a:lnTo>
                  <a:lnTo>
                    <a:pt x="705292" y="7730"/>
                  </a:lnTo>
                  <a:lnTo>
                    <a:pt x="701665" y="10498"/>
                  </a:lnTo>
                  <a:lnTo>
                    <a:pt x="699853" y="15269"/>
                  </a:lnTo>
                  <a:lnTo>
                    <a:pt x="699853" y="28726"/>
                  </a:lnTo>
                  <a:lnTo>
                    <a:pt x="701665" y="33498"/>
                  </a:lnTo>
                  <a:lnTo>
                    <a:pt x="705292" y="36361"/>
                  </a:lnTo>
                  <a:lnTo>
                    <a:pt x="709015" y="39129"/>
                  </a:lnTo>
                  <a:lnTo>
                    <a:pt x="713548" y="40513"/>
                  </a:lnTo>
                  <a:lnTo>
                    <a:pt x="724046" y="40513"/>
                  </a:lnTo>
                  <a:lnTo>
                    <a:pt x="728483" y="39129"/>
                  </a:lnTo>
                  <a:lnTo>
                    <a:pt x="736023" y="33498"/>
                  </a:lnTo>
                  <a:lnTo>
                    <a:pt x="737932" y="28726"/>
                  </a:lnTo>
                  <a:lnTo>
                    <a:pt x="737932" y="15269"/>
                  </a:lnTo>
                  <a:lnTo>
                    <a:pt x="736023" y="10498"/>
                  </a:lnTo>
                  <a:lnTo>
                    <a:pt x="732206" y="7730"/>
                  </a:lnTo>
                  <a:lnTo>
                    <a:pt x="728483" y="4962"/>
                  </a:lnTo>
                  <a:lnTo>
                    <a:pt x="724046" y="3578"/>
                  </a:lnTo>
                  <a:close/>
                </a:path>
                <a:path w="1236344" h="226059">
                  <a:moveTo>
                    <a:pt x="843287" y="61270"/>
                  </a:moveTo>
                  <a:lnTo>
                    <a:pt x="803060" y="70862"/>
                  </a:lnTo>
                  <a:lnTo>
                    <a:pt x="777005" y="98777"/>
                  </a:lnTo>
                  <a:lnTo>
                    <a:pt x="767987" y="143156"/>
                  </a:lnTo>
                  <a:lnTo>
                    <a:pt x="768282" y="151504"/>
                  </a:lnTo>
                  <a:lnTo>
                    <a:pt x="779976" y="192366"/>
                  </a:lnTo>
                  <a:lnTo>
                    <a:pt x="812365" y="220174"/>
                  </a:lnTo>
                  <a:lnTo>
                    <a:pt x="842285" y="225615"/>
                  </a:lnTo>
                  <a:lnTo>
                    <a:pt x="850794" y="225275"/>
                  </a:lnTo>
                  <a:lnTo>
                    <a:pt x="892211" y="209062"/>
                  </a:lnTo>
                  <a:lnTo>
                    <a:pt x="902320" y="198128"/>
                  </a:lnTo>
                  <a:lnTo>
                    <a:pt x="833505" y="198128"/>
                  </a:lnTo>
                  <a:lnTo>
                    <a:pt x="825870" y="195981"/>
                  </a:lnTo>
                  <a:lnTo>
                    <a:pt x="803669" y="159225"/>
                  </a:lnTo>
                  <a:lnTo>
                    <a:pt x="802631" y="143156"/>
                  </a:lnTo>
                  <a:lnTo>
                    <a:pt x="803230" y="130818"/>
                  </a:lnTo>
                  <a:lnTo>
                    <a:pt x="824641" y="92407"/>
                  </a:lnTo>
                  <a:lnTo>
                    <a:pt x="842714" y="88900"/>
                  </a:lnTo>
                  <a:lnTo>
                    <a:pt x="901935" y="88900"/>
                  </a:lnTo>
                  <a:lnTo>
                    <a:pt x="896863" y="82637"/>
                  </a:lnTo>
                  <a:lnTo>
                    <a:pt x="853916" y="61870"/>
                  </a:lnTo>
                  <a:lnTo>
                    <a:pt x="843287" y="61270"/>
                  </a:lnTo>
                  <a:close/>
                </a:path>
                <a:path w="1236344" h="226059">
                  <a:moveTo>
                    <a:pt x="901935" y="88900"/>
                  </a:moveTo>
                  <a:lnTo>
                    <a:pt x="852163" y="88900"/>
                  </a:lnTo>
                  <a:lnTo>
                    <a:pt x="859846" y="91047"/>
                  </a:lnTo>
                  <a:lnTo>
                    <a:pt x="865763" y="95342"/>
                  </a:lnTo>
                  <a:lnTo>
                    <a:pt x="871680" y="99541"/>
                  </a:lnTo>
                  <a:lnTo>
                    <a:pt x="876022" y="105697"/>
                  </a:lnTo>
                  <a:lnTo>
                    <a:pt x="878790" y="113809"/>
                  </a:lnTo>
                  <a:lnTo>
                    <a:pt x="880563" y="120000"/>
                  </a:lnTo>
                  <a:lnTo>
                    <a:pt x="880606" y="120153"/>
                  </a:lnTo>
                  <a:lnTo>
                    <a:pt x="881904" y="127158"/>
                  </a:lnTo>
                  <a:lnTo>
                    <a:pt x="882682" y="134826"/>
                  </a:lnTo>
                  <a:lnTo>
                    <a:pt x="882941" y="143156"/>
                  </a:lnTo>
                  <a:lnTo>
                    <a:pt x="882682" y="151504"/>
                  </a:lnTo>
                  <a:lnTo>
                    <a:pt x="865763" y="191686"/>
                  </a:lnTo>
                  <a:lnTo>
                    <a:pt x="852210" y="198128"/>
                  </a:lnTo>
                  <a:lnTo>
                    <a:pt x="902320" y="198128"/>
                  </a:lnTo>
                  <a:lnTo>
                    <a:pt x="916297" y="161802"/>
                  </a:lnTo>
                  <a:lnTo>
                    <a:pt x="917585" y="143156"/>
                  </a:lnTo>
                  <a:lnTo>
                    <a:pt x="917004" y="130818"/>
                  </a:lnTo>
                  <a:lnTo>
                    <a:pt x="916995" y="130612"/>
                  </a:lnTo>
                  <a:lnTo>
                    <a:pt x="915223" y="119034"/>
                  </a:lnTo>
                  <a:lnTo>
                    <a:pt x="912271" y="108423"/>
                  </a:lnTo>
                  <a:lnTo>
                    <a:pt x="908137" y="98777"/>
                  </a:lnTo>
                  <a:lnTo>
                    <a:pt x="902957" y="90161"/>
                  </a:lnTo>
                  <a:lnTo>
                    <a:pt x="901935" y="88900"/>
                  </a:lnTo>
                  <a:close/>
                </a:path>
                <a:path w="1236344" h="226059">
                  <a:moveTo>
                    <a:pt x="975986" y="64277"/>
                  </a:moveTo>
                  <a:lnTo>
                    <a:pt x="949787" y="64277"/>
                  </a:lnTo>
                  <a:lnTo>
                    <a:pt x="949787" y="222751"/>
                  </a:lnTo>
                  <a:lnTo>
                    <a:pt x="983429" y="222751"/>
                  </a:lnTo>
                  <a:lnTo>
                    <a:pt x="983429" y="144015"/>
                  </a:lnTo>
                  <a:lnTo>
                    <a:pt x="983984" y="131355"/>
                  </a:lnTo>
                  <a:lnTo>
                    <a:pt x="1004831" y="92300"/>
                  </a:lnTo>
                  <a:lnTo>
                    <a:pt x="1024373" y="88756"/>
                  </a:lnTo>
                  <a:lnTo>
                    <a:pt x="1083288" y="88756"/>
                  </a:lnTo>
                  <a:lnTo>
                    <a:pt x="1081878" y="85750"/>
                  </a:lnTo>
                  <a:lnTo>
                    <a:pt x="980709" y="85750"/>
                  </a:lnTo>
                  <a:lnTo>
                    <a:pt x="976088" y="64742"/>
                  </a:lnTo>
                  <a:lnTo>
                    <a:pt x="975986" y="64277"/>
                  </a:lnTo>
                  <a:close/>
                </a:path>
                <a:path w="1236344" h="226059">
                  <a:moveTo>
                    <a:pt x="1083288" y="88756"/>
                  </a:moveTo>
                  <a:lnTo>
                    <a:pt x="1034961" y="88756"/>
                  </a:lnTo>
                  <a:lnTo>
                    <a:pt x="1042793" y="91858"/>
                  </a:lnTo>
                  <a:lnTo>
                    <a:pt x="1047850" y="98062"/>
                  </a:lnTo>
                  <a:lnTo>
                    <a:pt x="1051170" y="103224"/>
                  </a:lnTo>
                  <a:lnTo>
                    <a:pt x="1053543" y="109550"/>
                  </a:lnTo>
                  <a:lnTo>
                    <a:pt x="1054967" y="117039"/>
                  </a:lnTo>
                  <a:lnTo>
                    <a:pt x="1055442" y="125691"/>
                  </a:lnTo>
                  <a:lnTo>
                    <a:pt x="1055442" y="222751"/>
                  </a:lnTo>
                  <a:lnTo>
                    <a:pt x="1089074" y="222751"/>
                  </a:lnTo>
                  <a:lnTo>
                    <a:pt x="1089074" y="119392"/>
                  </a:lnTo>
                  <a:lnTo>
                    <a:pt x="1088136" y="105193"/>
                  </a:lnTo>
                  <a:lnTo>
                    <a:pt x="1085319" y="93087"/>
                  </a:lnTo>
                  <a:lnTo>
                    <a:pt x="1083288" y="88756"/>
                  </a:lnTo>
                  <a:close/>
                </a:path>
                <a:path w="1236344" h="226059">
                  <a:moveTo>
                    <a:pt x="1032389" y="61270"/>
                  </a:moveTo>
                  <a:lnTo>
                    <a:pt x="1025517" y="61270"/>
                  </a:lnTo>
                  <a:lnTo>
                    <a:pt x="1018885" y="62177"/>
                  </a:lnTo>
                  <a:lnTo>
                    <a:pt x="982571" y="85750"/>
                  </a:lnTo>
                  <a:lnTo>
                    <a:pt x="1081878" y="85750"/>
                  </a:lnTo>
                  <a:lnTo>
                    <a:pt x="1045199" y="62177"/>
                  </a:lnTo>
                  <a:lnTo>
                    <a:pt x="1045597" y="62177"/>
                  </a:lnTo>
                  <a:lnTo>
                    <a:pt x="1032389" y="61270"/>
                  </a:lnTo>
                  <a:close/>
                </a:path>
                <a:path w="1236344" h="226059">
                  <a:moveTo>
                    <a:pt x="1119848" y="186962"/>
                  </a:moveTo>
                  <a:lnTo>
                    <a:pt x="1119848" y="216023"/>
                  </a:lnTo>
                  <a:lnTo>
                    <a:pt x="1126916" y="219267"/>
                  </a:lnTo>
                  <a:lnTo>
                    <a:pt x="1170957" y="225615"/>
                  </a:lnTo>
                  <a:lnTo>
                    <a:pt x="1181068" y="225275"/>
                  </a:lnTo>
                  <a:lnTo>
                    <a:pt x="1219309" y="213303"/>
                  </a:lnTo>
                  <a:lnTo>
                    <a:pt x="1230912" y="199989"/>
                  </a:lnTo>
                  <a:lnTo>
                    <a:pt x="1171962" y="199989"/>
                  </a:lnTo>
                  <a:lnTo>
                    <a:pt x="1165564" y="199748"/>
                  </a:lnTo>
                  <a:lnTo>
                    <a:pt x="1125673" y="189521"/>
                  </a:lnTo>
                  <a:lnTo>
                    <a:pt x="1119848" y="186962"/>
                  </a:lnTo>
                  <a:close/>
                </a:path>
                <a:path w="1236344" h="226059">
                  <a:moveTo>
                    <a:pt x="1180695" y="61270"/>
                  </a:moveTo>
                  <a:lnTo>
                    <a:pt x="1166433" y="62022"/>
                  </a:lnTo>
                  <a:lnTo>
                    <a:pt x="1167266" y="62022"/>
                  </a:lnTo>
                  <a:lnTo>
                    <a:pt x="1155889" y="64026"/>
                  </a:lnTo>
                  <a:lnTo>
                    <a:pt x="1124001" y="85714"/>
                  </a:lnTo>
                  <a:lnTo>
                    <a:pt x="1119848" y="104217"/>
                  </a:lnTo>
                  <a:lnTo>
                    <a:pt x="1119848" y="113093"/>
                  </a:lnTo>
                  <a:lnTo>
                    <a:pt x="1146196" y="143585"/>
                  </a:lnTo>
                  <a:lnTo>
                    <a:pt x="1173281" y="155575"/>
                  </a:lnTo>
                  <a:lnTo>
                    <a:pt x="1179545" y="158331"/>
                  </a:lnTo>
                  <a:lnTo>
                    <a:pt x="1184879" y="160872"/>
                  </a:lnTo>
                  <a:lnTo>
                    <a:pt x="1194621" y="166061"/>
                  </a:lnTo>
                  <a:lnTo>
                    <a:pt x="1198254" y="168876"/>
                  </a:lnTo>
                  <a:lnTo>
                    <a:pt x="1200160" y="171644"/>
                  </a:lnTo>
                  <a:lnTo>
                    <a:pt x="1202160" y="174316"/>
                  </a:lnTo>
                  <a:lnTo>
                    <a:pt x="1203165" y="177370"/>
                  </a:lnTo>
                  <a:lnTo>
                    <a:pt x="1203165" y="186628"/>
                  </a:lnTo>
                  <a:lnTo>
                    <a:pt x="1200736" y="191304"/>
                  </a:lnTo>
                  <a:lnTo>
                    <a:pt x="1195867" y="194836"/>
                  </a:lnTo>
                  <a:lnTo>
                    <a:pt x="1190998" y="198271"/>
                  </a:lnTo>
                  <a:lnTo>
                    <a:pt x="1183030" y="199989"/>
                  </a:lnTo>
                  <a:lnTo>
                    <a:pt x="1230912" y="199989"/>
                  </a:lnTo>
                  <a:lnTo>
                    <a:pt x="1236232" y="177514"/>
                  </a:lnTo>
                  <a:lnTo>
                    <a:pt x="1236232" y="168447"/>
                  </a:lnTo>
                  <a:lnTo>
                    <a:pt x="1209225" y="137895"/>
                  </a:lnTo>
                  <a:lnTo>
                    <a:pt x="1180496" y="125595"/>
                  </a:lnTo>
                  <a:lnTo>
                    <a:pt x="1172957" y="122398"/>
                  </a:lnTo>
                  <a:lnTo>
                    <a:pt x="1162172" y="117245"/>
                  </a:lnTo>
                  <a:lnTo>
                    <a:pt x="1158402" y="114668"/>
                  </a:lnTo>
                  <a:lnTo>
                    <a:pt x="1154015" y="109514"/>
                  </a:lnTo>
                  <a:lnTo>
                    <a:pt x="1152915" y="106365"/>
                  </a:lnTo>
                  <a:lnTo>
                    <a:pt x="1152915" y="97680"/>
                  </a:lnTo>
                  <a:lnTo>
                    <a:pt x="1155167" y="93862"/>
                  </a:lnTo>
                  <a:lnTo>
                    <a:pt x="1159648" y="91190"/>
                  </a:lnTo>
                  <a:lnTo>
                    <a:pt x="1164224" y="88518"/>
                  </a:lnTo>
                  <a:lnTo>
                    <a:pt x="1170862" y="87182"/>
                  </a:lnTo>
                  <a:lnTo>
                    <a:pt x="1227616" y="87182"/>
                  </a:lnTo>
                  <a:lnTo>
                    <a:pt x="1233656" y="72723"/>
                  </a:lnTo>
                  <a:lnTo>
                    <a:pt x="1194862" y="62022"/>
                  </a:lnTo>
                  <a:lnTo>
                    <a:pt x="1187884" y="61458"/>
                  </a:lnTo>
                  <a:lnTo>
                    <a:pt x="1180695" y="61270"/>
                  </a:lnTo>
                  <a:close/>
                </a:path>
                <a:path w="1236344" h="226059">
                  <a:moveTo>
                    <a:pt x="1227616" y="87182"/>
                  </a:moveTo>
                  <a:lnTo>
                    <a:pt x="1186988" y="87182"/>
                  </a:lnTo>
                  <a:lnTo>
                    <a:pt x="1194296" y="88232"/>
                  </a:lnTo>
                  <a:lnTo>
                    <a:pt x="1201448" y="90331"/>
                  </a:lnTo>
                  <a:lnTo>
                    <a:pt x="1208704" y="92335"/>
                  </a:lnTo>
                  <a:lnTo>
                    <a:pt x="1215908" y="94912"/>
                  </a:lnTo>
                  <a:lnTo>
                    <a:pt x="1223070" y="98062"/>
                  </a:lnTo>
                  <a:lnTo>
                    <a:pt x="1227616" y="87182"/>
                  </a:lnTo>
                  <a:close/>
                </a:path>
              </a:pathLst>
            </a:custGeom>
            <a:solidFill>
              <a:srgbClr val="FFFFFF"/>
            </a:solidFill>
          </p:spPr>
          <p:txBody>
            <a:bodyPr wrap="square" lIns="0" tIns="0" rIns="0" bIns="0" rtlCol="0"/>
            <a:lstStyle/>
            <a:p>
              <a:endParaRPr dirty="0"/>
            </a:p>
          </p:txBody>
        </p:sp>
      </p:grpSp>
      <p:pic>
        <p:nvPicPr>
          <p:cNvPr id="12" name="object 12"/>
          <p:cNvPicPr/>
          <p:nvPr/>
        </p:nvPicPr>
        <p:blipFill>
          <a:blip r:embed="rId4" cstate="print"/>
          <a:stretch>
            <a:fillRect/>
          </a:stretch>
        </p:blipFill>
        <p:spPr>
          <a:xfrm>
            <a:off x="14941953" y="10563686"/>
            <a:ext cx="2691017" cy="607311"/>
          </a:xfrm>
          <a:prstGeom prst="rect">
            <a:avLst/>
          </a:prstGeom>
        </p:spPr>
      </p:pic>
      <p:sp>
        <p:nvSpPr>
          <p:cNvPr id="16" name="object 16"/>
          <p:cNvSpPr/>
          <p:nvPr/>
        </p:nvSpPr>
        <p:spPr>
          <a:xfrm>
            <a:off x="742834" y="3832994"/>
            <a:ext cx="14101661" cy="1894804"/>
          </a:xfrm>
          <a:custGeom>
            <a:avLst/>
            <a:gdLst/>
            <a:ahLst/>
            <a:cxnLst/>
            <a:rect l="l" t="t" r="r" b="b"/>
            <a:pathLst>
              <a:path w="16308705" h="2380615">
                <a:moveTo>
                  <a:pt x="16308375" y="1190421"/>
                </a:moveTo>
                <a:lnTo>
                  <a:pt x="16302622" y="1160881"/>
                </a:lnTo>
                <a:lnTo>
                  <a:pt x="16285375" y="1134897"/>
                </a:lnTo>
                <a:lnTo>
                  <a:pt x="16262363" y="1111897"/>
                </a:lnTo>
                <a:lnTo>
                  <a:pt x="15785592" y="635127"/>
                </a:lnTo>
                <a:lnTo>
                  <a:pt x="15759621" y="617867"/>
                </a:lnTo>
                <a:lnTo>
                  <a:pt x="15730093" y="612114"/>
                </a:lnTo>
                <a:lnTo>
                  <a:pt x="15700578" y="617867"/>
                </a:lnTo>
                <a:lnTo>
                  <a:pt x="15674607" y="635127"/>
                </a:lnTo>
                <a:lnTo>
                  <a:pt x="15657348" y="661098"/>
                </a:lnTo>
                <a:lnTo>
                  <a:pt x="15651595" y="690651"/>
                </a:lnTo>
                <a:lnTo>
                  <a:pt x="15657348" y="720204"/>
                </a:lnTo>
                <a:lnTo>
                  <a:pt x="15674607" y="746188"/>
                </a:lnTo>
                <a:lnTo>
                  <a:pt x="16040253" y="1111897"/>
                </a:lnTo>
                <a:lnTo>
                  <a:pt x="11601742" y="1111897"/>
                </a:lnTo>
                <a:lnTo>
                  <a:pt x="11601742" y="219392"/>
                </a:lnTo>
                <a:lnTo>
                  <a:pt x="11624272" y="214833"/>
                </a:lnTo>
                <a:lnTo>
                  <a:pt x="11659768" y="190906"/>
                </a:lnTo>
                <a:lnTo>
                  <a:pt x="11683708" y="155397"/>
                </a:lnTo>
                <a:lnTo>
                  <a:pt x="11692484" y="111925"/>
                </a:lnTo>
                <a:lnTo>
                  <a:pt x="11683708" y="68453"/>
                </a:lnTo>
                <a:lnTo>
                  <a:pt x="11659768" y="32956"/>
                </a:lnTo>
                <a:lnTo>
                  <a:pt x="11624272" y="9017"/>
                </a:lnTo>
                <a:lnTo>
                  <a:pt x="11601742" y="4470"/>
                </a:lnTo>
                <a:lnTo>
                  <a:pt x="11580800" y="241"/>
                </a:lnTo>
                <a:lnTo>
                  <a:pt x="11559858" y="4470"/>
                </a:lnTo>
                <a:lnTo>
                  <a:pt x="11537328" y="9017"/>
                </a:lnTo>
                <a:lnTo>
                  <a:pt x="11501819" y="32956"/>
                </a:lnTo>
                <a:lnTo>
                  <a:pt x="11477879" y="68453"/>
                </a:lnTo>
                <a:lnTo>
                  <a:pt x="11469103" y="111925"/>
                </a:lnTo>
                <a:lnTo>
                  <a:pt x="11477879" y="155397"/>
                </a:lnTo>
                <a:lnTo>
                  <a:pt x="11501819" y="190906"/>
                </a:lnTo>
                <a:lnTo>
                  <a:pt x="11537328" y="214833"/>
                </a:lnTo>
                <a:lnTo>
                  <a:pt x="11559858" y="219392"/>
                </a:lnTo>
                <a:lnTo>
                  <a:pt x="11559858" y="1111897"/>
                </a:lnTo>
                <a:lnTo>
                  <a:pt x="5832284" y="1111897"/>
                </a:lnTo>
                <a:lnTo>
                  <a:pt x="5832284" y="219392"/>
                </a:lnTo>
                <a:lnTo>
                  <a:pt x="5854814" y="214833"/>
                </a:lnTo>
                <a:lnTo>
                  <a:pt x="5890311" y="190906"/>
                </a:lnTo>
                <a:lnTo>
                  <a:pt x="5914250" y="155397"/>
                </a:lnTo>
                <a:lnTo>
                  <a:pt x="5923026" y="111925"/>
                </a:lnTo>
                <a:lnTo>
                  <a:pt x="5914250" y="68453"/>
                </a:lnTo>
                <a:lnTo>
                  <a:pt x="5890311" y="32956"/>
                </a:lnTo>
                <a:lnTo>
                  <a:pt x="5854814" y="9017"/>
                </a:lnTo>
                <a:lnTo>
                  <a:pt x="5832284" y="4470"/>
                </a:lnTo>
                <a:lnTo>
                  <a:pt x="5811342" y="241"/>
                </a:lnTo>
                <a:lnTo>
                  <a:pt x="5790400" y="4470"/>
                </a:lnTo>
                <a:lnTo>
                  <a:pt x="5767870" y="9017"/>
                </a:lnTo>
                <a:lnTo>
                  <a:pt x="5732361" y="32956"/>
                </a:lnTo>
                <a:lnTo>
                  <a:pt x="5708421" y="68453"/>
                </a:lnTo>
                <a:lnTo>
                  <a:pt x="5699645" y="111925"/>
                </a:lnTo>
                <a:lnTo>
                  <a:pt x="5708421" y="155397"/>
                </a:lnTo>
                <a:lnTo>
                  <a:pt x="5732361" y="190906"/>
                </a:lnTo>
                <a:lnTo>
                  <a:pt x="5767870" y="214833"/>
                </a:lnTo>
                <a:lnTo>
                  <a:pt x="5790400" y="219392"/>
                </a:lnTo>
                <a:lnTo>
                  <a:pt x="5790400" y="1111897"/>
                </a:lnTo>
                <a:lnTo>
                  <a:pt x="753910" y="1111897"/>
                </a:lnTo>
                <a:lnTo>
                  <a:pt x="753910" y="219151"/>
                </a:lnTo>
                <a:lnTo>
                  <a:pt x="776439" y="214591"/>
                </a:lnTo>
                <a:lnTo>
                  <a:pt x="811936" y="190665"/>
                </a:lnTo>
                <a:lnTo>
                  <a:pt x="835863" y="155155"/>
                </a:lnTo>
                <a:lnTo>
                  <a:pt x="844638" y="111683"/>
                </a:lnTo>
                <a:lnTo>
                  <a:pt x="835863" y="68211"/>
                </a:lnTo>
                <a:lnTo>
                  <a:pt x="811936" y="32715"/>
                </a:lnTo>
                <a:lnTo>
                  <a:pt x="776439" y="8775"/>
                </a:lnTo>
                <a:lnTo>
                  <a:pt x="753910" y="4229"/>
                </a:lnTo>
                <a:lnTo>
                  <a:pt x="732967" y="0"/>
                </a:lnTo>
                <a:lnTo>
                  <a:pt x="712025" y="4229"/>
                </a:lnTo>
                <a:lnTo>
                  <a:pt x="689483" y="8775"/>
                </a:lnTo>
                <a:lnTo>
                  <a:pt x="653986" y="32715"/>
                </a:lnTo>
                <a:lnTo>
                  <a:pt x="630047" y="68211"/>
                </a:lnTo>
                <a:lnTo>
                  <a:pt x="621271" y="111683"/>
                </a:lnTo>
                <a:lnTo>
                  <a:pt x="630047" y="155155"/>
                </a:lnTo>
                <a:lnTo>
                  <a:pt x="653986" y="190665"/>
                </a:lnTo>
                <a:lnTo>
                  <a:pt x="689483" y="214591"/>
                </a:lnTo>
                <a:lnTo>
                  <a:pt x="712025" y="219151"/>
                </a:lnTo>
                <a:lnTo>
                  <a:pt x="712025" y="1111897"/>
                </a:lnTo>
                <a:lnTo>
                  <a:pt x="0" y="1111897"/>
                </a:lnTo>
                <a:lnTo>
                  <a:pt x="0" y="1268958"/>
                </a:lnTo>
                <a:lnTo>
                  <a:pt x="3183153" y="1268958"/>
                </a:lnTo>
                <a:lnTo>
                  <a:pt x="3183153" y="2161463"/>
                </a:lnTo>
                <a:lnTo>
                  <a:pt x="3160623" y="2166010"/>
                </a:lnTo>
                <a:lnTo>
                  <a:pt x="3125114" y="2189950"/>
                </a:lnTo>
                <a:lnTo>
                  <a:pt x="3101187" y="2225446"/>
                </a:lnTo>
                <a:lnTo>
                  <a:pt x="3092412" y="2268931"/>
                </a:lnTo>
                <a:lnTo>
                  <a:pt x="3101187" y="2312403"/>
                </a:lnTo>
                <a:lnTo>
                  <a:pt x="3125114" y="2347899"/>
                </a:lnTo>
                <a:lnTo>
                  <a:pt x="3160623" y="2371839"/>
                </a:lnTo>
                <a:lnTo>
                  <a:pt x="3204095" y="2380615"/>
                </a:lnTo>
                <a:lnTo>
                  <a:pt x="3247567" y="2371839"/>
                </a:lnTo>
                <a:lnTo>
                  <a:pt x="3283077" y="2347899"/>
                </a:lnTo>
                <a:lnTo>
                  <a:pt x="3307003" y="2312403"/>
                </a:lnTo>
                <a:lnTo>
                  <a:pt x="3315779" y="2268931"/>
                </a:lnTo>
                <a:lnTo>
                  <a:pt x="3307003" y="2225446"/>
                </a:lnTo>
                <a:lnTo>
                  <a:pt x="3283077" y="2189950"/>
                </a:lnTo>
                <a:lnTo>
                  <a:pt x="3247567" y="2166010"/>
                </a:lnTo>
                <a:lnTo>
                  <a:pt x="3225038" y="2161463"/>
                </a:lnTo>
                <a:lnTo>
                  <a:pt x="3225038" y="1268958"/>
                </a:lnTo>
                <a:lnTo>
                  <a:pt x="8774633" y="1268958"/>
                </a:lnTo>
                <a:lnTo>
                  <a:pt x="8774633" y="2161463"/>
                </a:lnTo>
                <a:lnTo>
                  <a:pt x="8752103" y="2166010"/>
                </a:lnTo>
                <a:lnTo>
                  <a:pt x="8716607" y="2189950"/>
                </a:lnTo>
                <a:lnTo>
                  <a:pt x="8692667" y="2225446"/>
                </a:lnTo>
                <a:lnTo>
                  <a:pt x="8683892" y="2268931"/>
                </a:lnTo>
                <a:lnTo>
                  <a:pt x="8692667" y="2312403"/>
                </a:lnTo>
                <a:lnTo>
                  <a:pt x="8716607" y="2347899"/>
                </a:lnTo>
                <a:lnTo>
                  <a:pt x="8752103" y="2371839"/>
                </a:lnTo>
                <a:lnTo>
                  <a:pt x="8795575" y="2380615"/>
                </a:lnTo>
                <a:lnTo>
                  <a:pt x="8839060" y="2371839"/>
                </a:lnTo>
                <a:lnTo>
                  <a:pt x="8874557" y="2347899"/>
                </a:lnTo>
                <a:lnTo>
                  <a:pt x="8898496" y="2312403"/>
                </a:lnTo>
                <a:lnTo>
                  <a:pt x="8907272" y="2268931"/>
                </a:lnTo>
                <a:lnTo>
                  <a:pt x="8898496" y="2225446"/>
                </a:lnTo>
                <a:lnTo>
                  <a:pt x="8874557" y="2189950"/>
                </a:lnTo>
                <a:lnTo>
                  <a:pt x="8839060" y="2166010"/>
                </a:lnTo>
                <a:lnTo>
                  <a:pt x="8816518" y="2161463"/>
                </a:lnTo>
                <a:lnTo>
                  <a:pt x="8816518" y="1268958"/>
                </a:lnTo>
                <a:lnTo>
                  <a:pt x="14680210" y="1268958"/>
                </a:lnTo>
                <a:lnTo>
                  <a:pt x="14680210" y="2161463"/>
                </a:lnTo>
                <a:lnTo>
                  <a:pt x="14657680" y="2166010"/>
                </a:lnTo>
                <a:lnTo>
                  <a:pt x="14622183" y="2189950"/>
                </a:lnTo>
                <a:lnTo>
                  <a:pt x="14598244" y="2225446"/>
                </a:lnTo>
                <a:lnTo>
                  <a:pt x="14589468" y="2268931"/>
                </a:lnTo>
                <a:lnTo>
                  <a:pt x="14598244" y="2312403"/>
                </a:lnTo>
                <a:lnTo>
                  <a:pt x="14622183" y="2347899"/>
                </a:lnTo>
                <a:lnTo>
                  <a:pt x="14657680" y="2371839"/>
                </a:lnTo>
                <a:lnTo>
                  <a:pt x="14701152" y="2380615"/>
                </a:lnTo>
                <a:lnTo>
                  <a:pt x="14744637" y="2371839"/>
                </a:lnTo>
                <a:lnTo>
                  <a:pt x="14780133" y="2347899"/>
                </a:lnTo>
                <a:lnTo>
                  <a:pt x="14804073" y="2312403"/>
                </a:lnTo>
                <a:lnTo>
                  <a:pt x="14812848" y="2268931"/>
                </a:lnTo>
                <a:lnTo>
                  <a:pt x="14804073" y="2225446"/>
                </a:lnTo>
                <a:lnTo>
                  <a:pt x="14780133" y="2189950"/>
                </a:lnTo>
                <a:lnTo>
                  <a:pt x="14744637" y="2166010"/>
                </a:lnTo>
                <a:lnTo>
                  <a:pt x="14722094" y="2161463"/>
                </a:lnTo>
                <a:lnTo>
                  <a:pt x="14722094" y="1268958"/>
                </a:lnTo>
                <a:lnTo>
                  <a:pt x="16040253" y="1268958"/>
                </a:lnTo>
                <a:lnTo>
                  <a:pt x="15674607" y="1634667"/>
                </a:lnTo>
                <a:lnTo>
                  <a:pt x="15657348" y="1660652"/>
                </a:lnTo>
                <a:lnTo>
                  <a:pt x="15651595" y="1690192"/>
                </a:lnTo>
                <a:lnTo>
                  <a:pt x="15657348" y="1719745"/>
                </a:lnTo>
                <a:lnTo>
                  <a:pt x="15674607" y="1745729"/>
                </a:lnTo>
                <a:lnTo>
                  <a:pt x="15700578" y="1762975"/>
                </a:lnTo>
                <a:lnTo>
                  <a:pt x="15730093" y="1768729"/>
                </a:lnTo>
                <a:lnTo>
                  <a:pt x="15759621" y="1762975"/>
                </a:lnTo>
                <a:lnTo>
                  <a:pt x="15785592" y="1745729"/>
                </a:lnTo>
                <a:lnTo>
                  <a:pt x="16262363" y="1268958"/>
                </a:lnTo>
                <a:lnTo>
                  <a:pt x="16285375" y="1245946"/>
                </a:lnTo>
                <a:lnTo>
                  <a:pt x="16302622" y="1219974"/>
                </a:lnTo>
                <a:lnTo>
                  <a:pt x="16308375" y="1190421"/>
                </a:lnTo>
                <a:close/>
              </a:path>
            </a:pathLst>
          </a:custGeom>
          <a:solidFill>
            <a:srgbClr val="E23644"/>
          </a:solidFill>
        </p:spPr>
        <p:txBody>
          <a:bodyPr wrap="square" lIns="0" tIns="0" rIns="0" bIns="0" rtlCol="0"/>
          <a:lstStyle/>
          <a:p>
            <a:endParaRPr dirty="0"/>
          </a:p>
        </p:txBody>
      </p:sp>
      <p:sp>
        <p:nvSpPr>
          <p:cNvPr id="24" name="object 24"/>
          <p:cNvSpPr/>
          <p:nvPr/>
        </p:nvSpPr>
        <p:spPr>
          <a:xfrm>
            <a:off x="529500" y="1695042"/>
            <a:ext cx="3977667" cy="2126756"/>
          </a:xfrm>
          <a:custGeom>
            <a:avLst/>
            <a:gdLst/>
            <a:ahLst/>
            <a:cxnLst/>
            <a:rect l="l" t="t" r="r" b="b"/>
            <a:pathLst>
              <a:path w="3162300" h="1801495">
                <a:moveTo>
                  <a:pt x="3162207" y="0"/>
                </a:moveTo>
                <a:lnTo>
                  <a:pt x="0" y="0"/>
                </a:lnTo>
                <a:lnTo>
                  <a:pt x="0" y="1800992"/>
                </a:lnTo>
                <a:lnTo>
                  <a:pt x="3162207" y="1800992"/>
                </a:lnTo>
                <a:lnTo>
                  <a:pt x="3162207" y="0"/>
                </a:lnTo>
                <a:close/>
              </a:path>
            </a:pathLst>
          </a:custGeom>
          <a:solidFill>
            <a:srgbClr val="FFECEC"/>
          </a:solidFill>
        </p:spPr>
        <p:txBody>
          <a:bodyPr wrap="square" lIns="0" tIns="0" rIns="0" bIns="0" rtlCol="0"/>
          <a:lstStyle/>
          <a:p>
            <a:pPr algn="ctr"/>
            <a:endParaRPr lang="en-IN" sz="1000" b="1" dirty="0"/>
          </a:p>
          <a:p>
            <a:pPr algn="ctr"/>
            <a:r>
              <a:rPr lang="en-IN" b="1" dirty="0">
                <a:latin typeface="+mn-lt"/>
              </a:rPr>
              <a:t>Medium Effort </a:t>
            </a:r>
            <a:r>
              <a:rPr lang="en-IN" b="1" dirty="0">
                <a:latin typeface="+mn-lt"/>
                <a:sym typeface="Wingdings" panose="05000000000000000000" pitchFamily="2" charset="2"/>
              </a:rPr>
              <a:t> High Impact</a:t>
            </a:r>
          </a:p>
          <a:p>
            <a:pPr algn="ctr"/>
            <a:r>
              <a:rPr lang="en-IN" dirty="0">
                <a:latin typeface="+mn-lt"/>
                <a:sym typeface="Wingdings" panose="05000000000000000000" pitchFamily="2" charset="2"/>
              </a:rPr>
              <a:t>Implementing Zomato Zones</a:t>
            </a:r>
          </a:p>
          <a:p>
            <a:pPr algn="ctr"/>
            <a:r>
              <a:rPr lang="en-IN" dirty="0">
                <a:latin typeface="+mn-lt"/>
                <a:sym typeface="Wingdings" panose="05000000000000000000" pitchFamily="2" charset="2"/>
              </a:rPr>
              <a:t>will help in efficient and fast </a:t>
            </a:r>
          </a:p>
          <a:p>
            <a:pPr algn="ctr"/>
            <a:r>
              <a:rPr lang="en-IN" dirty="0">
                <a:latin typeface="+mn-lt"/>
                <a:sym typeface="Wingdings" panose="05000000000000000000" pitchFamily="2" charset="2"/>
              </a:rPr>
              <a:t>management of street food </a:t>
            </a:r>
          </a:p>
          <a:p>
            <a:pPr algn="ctr"/>
            <a:r>
              <a:rPr lang="en-IN" dirty="0">
                <a:latin typeface="+mn-lt"/>
                <a:sym typeface="Wingdings" panose="05000000000000000000" pitchFamily="2" charset="2"/>
              </a:rPr>
              <a:t>delivery system. It will help in avoiding confusion and discomfort.</a:t>
            </a:r>
            <a:endParaRPr dirty="0">
              <a:latin typeface="+mn-lt"/>
            </a:endParaRPr>
          </a:p>
        </p:txBody>
      </p:sp>
      <p:sp>
        <p:nvSpPr>
          <p:cNvPr id="25" name="object 25"/>
          <p:cNvSpPr/>
          <p:nvPr/>
        </p:nvSpPr>
        <p:spPr>
          <a:xfrm>
            <a:off x="510283" y="1700101"/>
            <a:ext cx="3977667" cy="2186815"/>
          </a:xfrm>
          <a:custGeom>
            <a:avLst/>
            <a:gdLst/>
            <a:ahLst/>
            <a:cxnLst/>
            <a:rect l="l" t="t" r="r" b="b"/>
            <a:pathLst>
              <a:path w="3162300" h="1801495">
                <a:moveTo>
                  <a:pt x="15706" y="0"/>
                </a:moveTo>
                <a:lnTo>
                  <a:pt x="0" y="0"/>
                </a:lnTo>
                <a:lnTo>
                  <a:pt x="0" y="81442"/>
                </a:lnTo>
                <a:lnTo>
                  <a:pt x="12227" y="78974"/>
                </a:lnTo>
                <a:lnTo>
                  <a:pt x="22212" y="72242"/>
                </a:lnTo>
                <a:lnTo>
                  <a:pt x="26598" y="65736"/>
                </a:lnTo>
                <a:lnTo>
                  <a:pt x="8674" y="65736"/>
                </a:lnTo>
                <a:lnTo>
                  <a:pt x="15706" y="58699"/>
                </a:lnTo>
                <a:lnTo>
                  <a:pt x="15706" y="0"/>
                </a:lnTo>
                <a:close/>
              </a:path>
              <a:path w="3162300" h="1801495">
                <a:moveTo>
                  <a:pt x="31412" y="0"/>
                </a:moveTo>
                <a:lnTo>
                  <a:pt x="15706" y="0"/>
                </a:lnTo>
                <a:lnTo>
                  <a:pt x="15706" y="58699"/>
                </a:lnTo>
                <a:lnTo>
                  <a:pt x="8674" y="65736"/>
                </a:lnTo>
                <a:lnTo>
                  <a:pt x="26598" y="65736"/>
                </a:lnTo>
                <a:lnTo>
                  <a:pt x="28944" y="62257"/>
                </a:lnTo>
                <a:lnTo>
                  <a:pt x="31412" y="50029"/>
                </a:lnTo>
                <a:lnTo>
                  <a:pt x="31412" y="0"/>
                </a:lnTo>
                <a:close/>
              </a:path>
              <a:path w="3162300" h="1801495">
                <a:moveTo>
                  <a:pt x="52703" y="0"/>
                </a:moveTo>
                <a:lnTo>
                  <a:pt x="31412" y="0"/>
                </a:lnTo>
                <a:lnTo>
                  <a:pt x="31412" y="31412"/>
                </a:lnTo>
                <a:lnTo>
                  <a:pt x="52703" y="31412"/>
                </a:lnTo>
                <a:lnTo>
                  <a:pt x="52703" y="0"/>
                </a:lnTo>
                <a:close/>
              </a:path>
              <a:path w="3162300" h="1801495">
                <a:moveTo>
                  <a:pt x="68409" y="0"/>
                </a:moveTo>
                <a:lnTo>
                  <a:pt x="52703" y="0"/>
                </a:lnTo>
                <a:lnTo>
                  <a:pt x="52703" y="31412"/>
                </a:lnTo>
                <a:lnTo>
                  <a:pt x="64930" y="28944"/>
                </a:lnTo>
                <a:lnTo>
                  <a:pt x="74915" y="22212"/>
                </a:lnTo>
                <a:lnTo>
                  <a:pt x="79301" y="15706"/>
                </a:lnTo>
                <a:lnTo>
                  <a:pt x="61377" y="15706"/>
                </a:lnTo>
                <a:lnTo>
                  <a:pt x="68409" y="8669"/>
                </a:lnTo>
                <a:lnTo>
                  <a:pt x="68409" y="0"/>
                </a:lnTo>
                <a:close/>
              </a:path>
              <a:path w="3162300" h="1801495">
                <a:moveTo>
                  <a:pt x="84115" y="0"/>
                </a:moveTo>
                <a:lnTo>
                  <a:pt x="68409" y="0"/>
                </a:lnTo>
                <a:lnTo>
                  <a:pt x="68409" y="8669"/>
                </a:lnTo>
                <a:lnTo>
                  <a:pt x="61377" y="15706"/>
                </a:lnTo>
                <a:lnTo>
                  <a:pt x="79301" y="15706"/>
                </a:lnTo>
                <a:lnTo>
                  <a:pt x="81647" y="12227"/>
                </a:lnTo>
                <a:lnTo>
                  <a:pt x="84115" y="0"/>
                </a:lnTo>
                <a:close/>
              </a:path>
              <a:path w="3162300" h="1801495">
                <a:moveTo>
                  <a:pt x="0" y="118666"/>
                </a:moveTo>
                <a:lnTo>
                  <a:pt x="0" y="281551"/>
                </a:lnTo>
                <a:lnTo>
                  <a:pt x="12227" y="279083"/>
                </a:lnTo>
                <a:lnTo>
                  <a:pt x="22212" y="272351"/>
                </a:lnTo>
                <a:lnTo>
                  <a:pt x="26598" y="265845"/>
                </a:lnTo>
                <a:lnTo>
                  <a:pt x="8674" y="265845"/>
                </a:lnTo>
                <a:lnTo>
                  <a:pt x="15706" y="258808"/>
                </a:lnTo>
                <a:lnTo>
                  <a:pt x="15706" y="141409"/>
                </a:lnTo>
                <a:lnTo>
                  <a:pt x="8674" y="134372"/>
                </a:lnTo>
                <a:lnTo>
                  <a:pt x="26598" y="134372"/>
                </a:lnTo>
                <a:lnTo>
                  <a:pt x="22212" y="127866"/>
                </a:lnTo>
                <a:lnTo>
                  <a:pt x="12227" y="121134"/>
                </a:lnTo>
                <a:lnTo>
                  <a:pt x="0" y="118666"/>
                </a:lnTo>
                <a:close/>
              </a:path>
              <a:path w="3162300" h="1801495">
                <a:moveTo>
                  <a:pt x="26598" y="134372"/>
                </a:moveTo>
                <a:lnTo>
                  <a:pt x="8674" y="134372"/>
                </a:lnTo>
                <a:lnTo>
                  <a:pt x="15706" y="141409"/>
                </a:lnTo>
                <a:lnTo>
                  <a:pt x="15706" y="258808"/>
                </a:lnTo>
                <a:lnTo>
                  <a:pt x="8674" y="265845"/>
                </a:lnTo>
                <a:lnTo>
                  <a:pt x="26598" y="265845"/>
                </a:lnTo>
                <a:lnTo>
                  <a:pt x="28944" y="262366"/>
                </a:lnTo>
                <a:lnTo>
                  <a:pt x="31412" y="250138"/>
                </a:lnTo>
                <a:lnTo>
                  <a:pt x="31412" y="150079"/>
                </a:lnTo>
                <a:lnTo>
                  <a:pt x="28944" y="137851"/>
                </a:lnTo>
                <a:lnTo>
                  <a:pt x="26598" y="134372"/>
                </a:lnTo>
                <a:close/>
              </a:path>
              <a:path w="3162300" h="1801495">
                <a:moveTo>
                  <a:pt x="0" y="318775"/>
                </a:moveTo>
                <a:lnTo>
                  <a:pt x="0" y="481660"/>
                </a:lnTo>
                <a:lnTo>
                  <a:pt x="12227" y="479192"/>
                </a:lnTo>
                <a:lnTo>
                  <a:pt x="22212" y="472460"/>
                </a:lnTo>
                <a:lnTo>
                  <a:pt x="26598" y="465954"/>
                </a:lnTo>
                <a:lnTo>
                  <a:pt x="8674" y="465954"/>
                </a:lnTo>
                <a:lnTo>
                  <a:pt x="15706" y="458917"/>
                </a:lnTo>
                <a:lnTo>
                  <a:pt x="15706" y="341518"/>
                </a:lnTo>
                <a:lnTo>
                  <a:pt x="8674" y="334481"/>
                </a:lnTo>
                <a:lnTo>
                  <a:pt x="26595" y="334481"/>
                </a:lnTo>
                <a:lnTo>
                  <a:pt x="22212" y="327979"/>
                </a:lnTo>
                <a:lnTo>
                  <a:pt x="12227" y="321245"/>
                </a:lnTo>
                <a:lnTo>
                  <a:pt x="0" y="318775"/>
                </a:lnTo>
                <a:close/>
              </a:path>
              <a:path w="3162300" h="1801495">
                <a:moveTo>
                  <a:pt x="26595" y="334481"/>
                </a:moveTo>
                <a:lnTo>
                  <a:pt x="8674" y="334481"/>
                </a:lnTo>
                <a:lnTo>
                  <a:pt x="15706" y="341518"/>
                </a:lnTo>
                <a:lnTo>
                  <a:pt x="15706" y="458917"/>
                </a:lnTo>
                <a:lnTo>
                  <a:pt x="8674" y="465954"/>
                </a:lnTo>
                <a:lnTo>
                  <a:pt x="26598" y="465954"/>
                </a:lnTo>
                <a:lnTo>
                  <a:pt x="28944" y="462475"/>
                </a:lnTo>
                <a:lnTo>
                  <a:pt x="31412" y="450248"/>
                </a:lnTo>
                <a:lnTo>
                  <a:pt x="31412" y="350188"/>
                </a:lnTo>
                <a:lnTo>
                  <a:pt x="28944" y="337964"/>
                </a:lnTo>
                <a:lnTo>
                  <a:pt x="26595" y="334481"/>
                </a:lnTo>
                <a:close/>
              </a:path>
              <a:path w="3162300" h="1801495">
                <a:moveTo>
                  <a:pt x="0" y="518895"/>
                </a:moveTo>
                <a:lnTo>
                  <a:pt x="0" y="681769"/>
                </a:lnTo>
                <a:lnTo>
                  <a:pt x="12227" y="679301"/>
                </a:lnTo>
                <a:lnTo>
                  <a:pt x="22212" y="672569"/>
                </a:lnTo>
                <a:lnTo>
                  <a:pt x="26598" y="666063"/>
                </a:lnTo>
                <a:lnTo>
                  <a:pt x="8674" y="666063"/>
                </a:lnTo>
                <a:lnTo>
                  <a:pt x="15706" y="659037"/>
                </a:lnTo>
                <a:lnTo>
                  <a:pt x="15706" y="541627"/>
                </a:lnTo>
                <a:lnTo>
                  <a:pt x="8674" y="534601"/>
                </a:lnTo>
                <a:lnTo>
                  <a:pt x="26598" y="534601"/>
                </a:lnTo>
                <a:lnTo>
                  <a:pt x="22212" y="528095"/>
                </a:lnTo>
                <a:lnTo>
                  <a:pt x="12227" y="521363"/>
                </a:lnTo>
                <a:lnTo>
                  <a:pt x="0" y="518895"/>
                </a:lnTo>
                <a:close/>
              </a:path>
              <a:path w="3162300" h="1801495">
                <a:moveTo>
                  <a:pt x="26598" y="534601"/>
                </a:moveTo>
                <a:lnTo>
                  <a:pt x="8674" y="534601"/>
                </a:lnTo>
                <a:lnTo>
                  <a:pt x="15706" y="541627"/>
                </a:lnTo>
                <a:lnTo>
                  <a:pt x="15706" y="659037"/>
                </a:lnTo>
                <a:lnTo>
                  <a:pt x="8674" y="666063"/>
                </a:lnTo>
                <a:lnTo>
                  <a:pt x="26598" y="666063"/>
                </a:lnTo>
                <a:lnTo>
                  <a:pt x="28944" y="662584"/>
                </a:lnTo>
                <a:lnTo>
                  <a:pt x="31412" y="650357"/>
                </a:lnTo>
                <a:lnTo>
                  <a:pt x="31412" y="550307"/>
                </a:lnTo>
                <a:lnTo>
                  <a:pt x="28944" y="538079"/>
                </a:lnTo>
                <a:lnTo>
                  <a:pt x="26598" y="534601"/>
                </a:lnTo>
                <a:close/>
              </a:path>
              <a:path w="3162300" h="1801495">
                <a:moveTo>
                  <a:pt x="0" y="719004"/>
                </a:moveTo>
                <a:lnTo>
                  <a:pt x="0" y="881880"/>
                </a:lnTo>
                <a:lnTo>
                  <a:pt x="12227" y="879412"/>
                </a:lnTo>
                <a:lnTo>
                  <a:pt x="22212" y="872680"/>
                </a:lnTo>
                <a:lnTo>
                  <a:pt x="26598" y="866174"/>
                </a:lnTo>
                <a:lnTo>
                  <a:pt x="8674" y="866174"/>
                </a:lnTo>
                <a:lnTo>
                  <a:pt x="15706" y="859143"/>
                </a:lnTo>
                <a:lnTo>
                  <a:pt x="15706" y="741736"/>
                </a:lnTo>
                <a:lnTo>
                  <a:pt x="8674" y="734710"/>
                </a:lnTo>
                <a:lnTo>
                  <a:pt x="26598" y="734710"/>
                </a:lnTo>
                <a:lnTo>
                  <a:pt x="22212" y="728204"/>
                </a:lnTo>
                <a:lnTo>
                  <a:pt x="12227" y="721472"/>
                </a:lnTo>
                <a:lnTo>
                  <a:pt x="0" y="719004"/>
                </a:lnTo>
                <a:close/>
              </a:path>
              <a:path w="3162300" h="1801495">
                <a:moveTo>
                  <a:pt x="26598" y="734710"/>
                </a:moveTo>
                <a:lnTo>
                  <a:pt x="8674" y="734710"/>
                </a:lnTo>
                <a:lnTo>
                  <a:pt x="15706" y="741736"/>
                </a:lnTo>
                <a:lnTo>
                  <a:pt x="15706" y="859143"/>
                </a:lnTo>
                <a:lnTo>
                  <a:pt x="8674" y="866174"/>
                </a:lnTo>
                <a:lnTo>
                  <a:pt x="26598" y="866174"/>
                </a:lnTo>
                <a:lnTo>
                  <a:pt x="28944" y="862695"/>
                </a:lnTo>
                <a:lnTo>
                  <a:pt x="31412" y="850468"/>
                </a:lnTo>
                <a:lnTo>
                  <a:pt x="31412" y="750416"/>
                </a:lnTo>
                <a:lnTo>
                  <a:pt x="28944" y="738189"/>
                </a:lnTo>
                <a:lnTo>
                  <a:pt x="26598" y="734710"/>
                </a:lnTo>
                <a:close/>
              </a:path>
              <a:path w="3162300" h="1801495">
                <a:moveTo>
                  <a:pt x="0" y="919111"/>
                </a:moveTo>
                <a:lnTo>
                  <a:pt x="0" y="1081991"/>
                </a:lnTo>
                <a:lnTo>
                  <a:pt x="12227" y="1079522"/>
                </a:lnTo>
                <a:lnTo>
                  <a:pt x="22212" y="1072790"/>
                </a:lnTo>
                <a:lnTo>
                  <a:pt x="26598" y="1066284"/>
                </a:lnTo>
                <a:lnTo>
                  <a:pt x="8674" y="1066284"/>
                </a:lnTo>
                <a:lnTo>
                  <a:pt x="15706" y="1059253"/>
                </a:lnTo>
                <a:lnTo>
                  <a:pt x="15706" y="941849"/>
                </a:lnTo>
                <a:lnTo>
                  <a:pt x="8674" y="934817"/>
                </a:lnTo>
                <a:lnTo>
                  <a:pt x="26598" y="934817"/>
                </a:lnTo>
                <a:lnTo>
                  <a:pt x="22212" y="928311"/>
                </a:lnTo>
                <a:lnTo>
                  <a:pt x="12227" y="921579"/>
                </a:lnTo>
                <a:lnTo>
                  <a:pt x="0" y="919111"/>
                </a:lnTo>
                <a:close/>
              </a:path>
              <a:path w="3162300" h="1801495">
                <a:moveTo>
                  <a:pt x="26598" y="934817"/>
                </a:moveTo>
                <a:lnTo>
                  <a:pt x="8674" y="934817"/>
                </a:lnTo>
                <a:lnTo>
                  <a:pt x="15706" y="941849"/>
                </a:lnTo>
                <a:lnTo>
                  <a:pt x="15706" y="1059253"/>
                </a:lnTo>
                <a:lnTo>
                  <a:pt x="8674" y="1066284"/>
                </a:lnTo>
                <a:lnTo>
                  <a:pt x="26598" y="1066284"/>
                </a:lnTo>
                <a:lnTo>
                  <a:pt x="28944" y="1062805"/>
                </a:lnTo>
                <a:lnTo>
                  <a:pt x="31412" y="1050578"/>
                </a:lnTo>
                <a:lnTo>
                  <a:pt x="31412" y="950523"/>
                </a:lnTo>
                <a:lnTo>
                  <a:pt x="28944" y="938296"/>
                </a:lnTo>
                <a:lnTo>
                  <a:pt x="26598" y="934817"/>
                </a:lnTo>
                <a:close/>
              </a:path>
              <a:path w="3162300" h="1801495">
                <a:moveTo>
                  <a:pt x="0" y="1119221"/>
                </a:moveTo>
                <a:lnTo>
                  <a:pt x="0" y="1282102"/>
                </a:lnTo>
                <a:lnTo>
                  <a:pt x="12227" y="1279633"/>
                </a:lnTo>
                <a:lnTo>
                  <a:pt x="22212" y="1272901"/>
                </a:lnTo>
                <a:lnTo>
                  <a:pt x="26598" y="1266395"/>
                </a:lnTo>
                <a:lnTo>
                  <a:pt x="8674" y="1266395"/>
                </a:lnTo>
                <a:lnTo>
                  <a:pt x="15706" y="1259363"/>
                </a:lnTo>
                <a:lnTo>
                  <a:pt x="15706" y="1141959"/>
                </a:lnTo>
                <a:lnTo>
                  <a:pt x="8674" y="1134927"/>
                </a:lnTo>
                <a:lnTo>
                  <a:pt x="26598" y="1134927"/>
                </a:lnTo>
                <a:lnTo>
                  <a:pt x="22212" y="1128421"/>
                </a:lnTo>
                <a:lnTo>
                  <a:pt x="12227" y="1121689"/>
                </a:lnTo>
                <a:lnTo>
                  <a:pt x="0" y="1119221"/>
                </a:lnTo>
                <a:close/>
              </a:path>
              <a:path w="3162300" h="1801495">
                <a:moveTo>
                  <a:pt x="26598" y="1134927"/>
                </a:moveTo>
                <a:lnTo>
                  <a:pt x="8674" y="1134927"/>
                </a:lnTo>
                <a:lnTo>
                  <a:pt x="15706" y="1141959"/>
                </a:lnTo>
                <a:lnTo>
                  <a:pt x="15706" y="1259363"/>
                </a:lnTo>
                <a:lnTo>
                  <a:pt x="8674" y="1266395"/>
                </a:lnTo>
                <a:lnTo>
                  <a:pt x="26598" y="1266395"/>
                </a:lnTo>
                <a:lnTo>
                  <a:pt x="28944" y="1262916"/>
                </a:lnTo>
                <a:lnTo>
                  <a:pt x="31412" y="1250689"/>
                </a:lnTo>
                <a:lnTo>
                  <a:pt x="31412" y="1150634"/>
                </a:lnTo>
                <a:lnTo>
                  <a:pt x="28944" y="1138406"/>
                </a:lnTo>
                <a:lnTo>
                  <a:pt x="26598" y="1134927"/>
                </a:lnTo>
                <a:close/>
              </a:path>
              <a:path w="3162300" h="1801495">
                <a:moveTo>
                  <a:pt x="0" y="1319331"/>
                </a:moveTo>
                <a:lnTo>
                  <a:pt x="0" y="1482212"/>
                </a:lnTo>
                <a:lnTo>
                  <a:pt x="12227" y="1479743"/>
                </a:lnTo>
                <a:lnTo>
                  <a:pt x="22212" y="1473011"/>
                </a:lnTo>
                <a:lnTo>
                  <a:pt x="26598" y="1466506"/>
                </a:lnTo>
                <a:lnTo>
                  <a:pt x="8674" y="1466506"/>
                </a:lnTo>
                <a:lnTo>
                  <a:pt x="15706" y="1459473"/>
                </a:lnTo>
                <a:lnTo>
                  <a:pt x="15706" y="1342070"/>
                </a:lnTo>
                <a:lnTo>
                  <a:pt x="8674" y="1335037"/>
                </a:lnTo>
                <a:lnTo>
                  <a:pt x="26598" y="1335037"/>
                </a:lnTo>
                <a:lnTo>
                  <a:pt x="22212" y="1328532"/>
                </a:lnTo>
                <a:lnTo>
                  <a:pt x="12227" y="1321800"/>
                </a:lnTo>
                <a:lnTo>
                  <a:pt x="0" y="1319331"/>
                </a:lnTo>
                <a:close/>
              </a:path>
              <a:path w="3162300" h="1801495">
                <a:moveTo>
                  <a:pt x="26598" y="1335037"/>
                </a:moveTo>
                <a:lnTo>
                  <a:pt x="8674" y="1335037"/>
                </a:lnTo>
                <a:lnTo>
                  <a:pt x="15706" y="1342070"/>
                </a:lnTo>
                <a:lnTo>
                  <a:pt x="15706" y="1459473"/>
                </a:lnTo>
                <a:lnTo>
                  <a:pt x="8674" y="1466506"/>
                </a:lnTo>
                <a:lnTo>
                  <a:pt x="26598" y="1466506"/>
                </a:lnTo>
                <a:lnTo>
                  <a:pt x="28944" y="1463026"/>
                </a:lnTo>
                <a:lnTo>
                  <a:pt x="31412" y="1450799"/>
                </a:lnTo>
                <a:lnTo>
                  <a:pt x="31412" y="1350744"/>
                </a:lnTo>
                <a:lnTo>
                  <a:pt x="28944" y="1338517"/>
                </a:lnTo>
                <a:lnTo>
                  <a:pt x="26598" y="1335037"/>
                </a:lnTo>
                <a:close/>
              </a:path>
              <a:path w="3162300" h="1801495">
                <a:moveTo>
                  <a:pt x="0" y="1519441"/>
                </a:moveTo>
                <a:lnTo>
                  <a:pt x="0" y="1682322"/>
                </a:lnTo>
                <a:lnTo>
                  <a:pt x="12227" y="1679853"/>
                </a:lnTo>
                <a:lnTo>
                  <a:pt x="22212" y="1673121"/>
                </a:lnTo>
                <a:lnTo>
                  <a:pt x="26598" y="1666616"/>
                </a:lnTo>
                <a:lnTo>
                  <a:pt x="8674" y="1666616"/>
                </a:lnTo>
                <a:lnTo>
                  <a:pt x="15706" y="1659583"/>
                </a:lnTo>
                <a:lnTo>
                  <a:pt x="15706" y="1542180"/>
                </a:lnTo>
                <a:lnTo>
                  <a:pt x="8674" y="1535147"/>
                </a:lnTo>
                <a:lnTo>
                  <a:pt x="26598" y="1535147"/>
                </a:lnTo>
                <a:lnTo>
                  <a:pt x="22212" y="1528642"/>
                </a:lnTo>
                <a:lnTo>
                  <a:pt x="12227" y="1521910"/>
                </a:lnTo>
                <a:lnTo>
                  <a:pt x="0" y="1519441"/>
                </a:lnTo>
                <a:close/>
              </a:path>
              <a:path w="3162300" h="1801495">
                <a:moveTo>
                  <a:pt x="26598" y="1535147"/>
                </a:moveTo>
                <a:lnTo>
                  <a:pt x="8674" y="1535147"/>
                </a:lnTo>
                <a:lnTo>
                  <a:pt x="15706" y="1542180"/>
                </a:lnTo>
                <a:lnTo>
                  <a:pt x="15706" y="1659583"/>
                </a:lnTo>
                <a:lnTo>
                  <a:pt x="8674" y="1666616"/>
                </a:lnTo>
                <a:lnTo>
                  <a:pt x="26598" y="1666616"/>
                </a:lnTo>
                <a:lnTo>
                  <a:pt x="28944" y="1663136"/>
                </a:lnTo>
                <a:lnTo>
                  <a:pt x="31412" y="1650909"/>
                </a:lnTo>
                <a:lnTo>
                  <a:pt x="31412" y="1550854"/>
                </a:lnTo>
                <a:lnTo>
                  <a:pt x="28944" y="1538627"/>
                </a:lnTo>
                <a:lnTo>
                  <a:pt x="26598" y="1535147"/>
                </a:lnTo>
                <a:close/>
              </a:path>
              <a:path w="3162300" h="1801495">
                <a:moveTo>
                  <a:pt x="0" y="1719552"/>
                </a:moveTo>
                <a:lnTo>
                  <a:pt x="0" y="1800992"/>
                </a:lnTo>
                <a:lnTo>
                  <a:pt x="15706" y="1800992"/>
                </a:lnTo>
                <a:lnTo>
                  <a:pt x="15706" y="1742290"/>
                </a:lnTo>
                <a:lnTo>
                  <a:pt x="8674" y="1735258"/>
                </a:lnTo>
                <a:lnTo>
                  <a:pt x="26598" y="1735258"/>
                </a:lnTo>
                <a:lnTo>
                  <a:pt x="22212" y="1728752"/>
                </a:lnTo>
                <a:lnTo>
                  <a:pt x="12227" y="1722020"/>
                </a:lnTo>
                <a:lnTo>
                  <a:pt x="0" y="1719552"/>
                </a:lnTo>
                <a:close/>
              </a:path>
              <a:path w="3162300" h="1801495">
                <a:moveTo>
                  <a:pt x="26598" y="1735258"/>
                </a:moveTo>
                <a:lnTo>
                  <a:pt x="8674" y="1735258"/>
                </a:lnTo>
                <a:lnTo>
                  <a:pt x="15706" y="1742290"/>
                </a:lnTo>
                <a:lnTo>
                  <a:pt x="15706" y="1800992"/>
                </a:lnTo>
                <a:lnTo>
                  <a:pt x="31412" y="1800992"/>
                </a:lnTo>
                <a:lnTo>
                  <a:pt x="31412" y="1750964"/>
                </a:lnTo>
                <a:lnTo>
                  <a:pt x="28944" y="1738737"/>
                </a:lnTo>
                <a:lnTo>
                  <a:pt x="26598" y="1735258"/>
                </a:lnTo>
                <a:close/>
              </a:path>
              <a:path w="3162300" h="1801495">
                <a:moveTo>
                  <a:pt x="52703" y="1769579"/>
                </a:moveTo>
                <a:lnTo>
                  <a:pt x="31412" y="1769579"/>
                </a:lnTo>
                <a:lnTo>
                  <a:pt x="31412" y="1800992"/>
                </a:lnTo>
                <a:lnTo>
                  <a:pt x="52703" y="1800992"/>
                </a:lnTo>
                <a:lnTo>
                  <a:pt x="52703" y="1769579"/>
                </a:lnTo>
                <a:close/>
              </a:path>
              <a:path w="3162300" h="1801495">
                <a:moveTo>
                  <a:pt x="52703" y="1769579"/>
                </a:moveTo>
                <a:lnTo>
                  <a:pt x="52703" y="1800992"/>
                </a:lnTo>
                <a:lnTo>
                  <a:pt x="68409" y="1800992"/>
                </a:lnTo>
                <a:lnTo>
                  <a:pt x="68409" y="1792317"/>
                </a:lnTo>
                <a:lnTo>
                  <a:pt x="61377" y="1785285"/>
                </a:lnTo>
                <a:lnTo>
                  <a:pt x="79301" y="1785285"/>
                </a:lnTo>
                <a:lnTo>
                  <a:pt x="74915" y="1778780"/>
                </a:lnTo>
                <a:lnTo>
                  <a:pt x="64930" y="1772048"/>
                </a:lnTo>
                <a:lnTo>
                  <a:pt x="52703" y="1769579"/>
                </a:lnTo>
                <a:close/>
              </a:path>
              <a:path w="3162300" h="1801495">
                <a:moveTo>
                  <a:pt x="79301" y="1785285"/>
                </a:moveTo>
                <a:lnTo>
                  <a:pt x="61377" y="1785285"/>
                </a:lnTo>
                <a:lnTo>
                  <a:pt x="68409" y="1792317"/>
                </a:lnTo>
                <a:lnTo>
                  <a:pt x="68409" y="1800992"/>
                </a:lnTo>
                <a:lnTo>
                  <a:pt x="84116" y="1800992"/>
                </a:lnTo>
                <a:lnTo>
                  <a:pt x="81647" y="1788764"/>
                </a:lnTo>
                <a:lnTo>
                  <a:pt x="79301" y="1785285"/>
                </a:lnTo>
                <a:close/>
              </a:path>
              <a:path w="3162300" h="1801495">
                <a:moveTo>
                  <a:pt x="158110" y="1769579"/>
                </a:moveTo>
                <a:lnTo>
                  <a:pt x="145882" y="1772048"/>
                </a:lnTo>
                <a:lnTo>
                  <a:pt x="135898" y="1778780"/>
                </a:lnTo>
                <a:lnTo>
                  <a:pt x="129166" y="1788764"/>
                </a:lnTo>
                <a:lnTo>
                  <a:pt x="126697" y="1800992"/>
                </a:lnTo>
                <a:lnTo>
                  <a:pt x="142404" y="1800992"/>
                </a:lnTo>
                <a:lnTo>
                  <a:pt x="142404" y="1792317"/>
                </a:lnTo>
                <a:lnTo>
                  <a:pt x="149436" y="1785285"/>
                </a:lnTo>
                <a:lnTo>
                  <a:pt x="158110" y="1785285"/>
                </a:lnTo>
                <a:lnTo>
                  <a:pt x="158110" y="1769579"/>
                </a:lnTo>
                <a:close/>
              </a:path>
              <a:path w="3162300" h="1801495">
                <a:moveTo>
                  <a:pt x="158110" y="1785285"/>
                </a:moveTo>
                <a:lnTo>
                  <a:pt x="149436" y="1785285"/>
                </a:lnTo>
                <a:lnTo>
                  <a:pt x="142404" y="1792317"/>
                </a:lnTo>
                <a:lnTo>
                  <a:pt x="142404" y="1800992"/>
                </a:lnTo>
                <a:lnTo>
                  <a:pt x="158110" y="1800992"/>
                </a:lnTo>
                <a:lnTo>
                  <a:pt x="158110" y="1785285"/>
                </a:lnTo>
                <a:close/>
              </a:path>
              <a:path w="3162300" h="1801495">
                <a:moveTo>
                  <a:pt x="263517" y="1769579"/>
                </a:moveTo>
                <a:lnTo>
                  <a:pt x="158110" y="1769579"/>
                </a:lnTo>
                <a:lnTo>
                  <a:pt x="158110" y="1800992"/>
                </a:lnTo>
                <a:lnTo>
                  <a:pt x="263517" y="1800992"/>
                </a:lnTo>
                <a:lnTo>
                  <a:pt x="263517" y="1769579"/>
                </a:lnTo>
                <a:close/>
              </a:path>
              <a:path w="3162300" h="1801495">
                <a:moveTo>
                  <a:pt x="263517" y="1769579"/>
                </a:moveTo>
                <a:lnTo>
                  <a:pt x="263517" y="1800992"/>
                </a:lnTo>
                <a:lnTo>
                  <a:pt x="279223" y="1800992"/>
                </a:lnTo>
                <a:lnTo>
                  <a:pt x="279223" y="1792317"/>
                </a:lnTo>
                <a:lnTo>
                  <a:pt x="272191" y="1785285"/>
                </a:lnTo>
                <a:lnTo>
                  <a:pt x="290115" y="1785285"/>
                </a:lnTo>
                <a:lnTo>
                  <a:pt x="285729" y="1778780"/>
                </a:lnTo>
                <a:lnTo>
                  <a:pt x="275744" y="1772048"/>
                </a:lnTo>
                <a:lnTo>
                  <a:pt x="263517" y="1769579"/>
                </a:lnTo>
                <a:close/>
              </a:path>
              <a:path w="3162300" h="1801495">
                <a:moveTo>
                  <a:pt x="290115" y="1785285"/>
                </a:moveTo>
                <a:lnTo>
                  <a:pt x="272191" y="1785285"/>
                </a:lnTo>
                <a:lnTo>
                  <a:pt x="279223" y="1792317"/>
                </a:lnTo>
                <a:lnTo>
                  <a:pt x="279223" y="1800992"/>
                </a:lnTo>
                <a:lnTo>
                  <a:pt x="294930" y="1800992"/>
                </a:lnTo>
                <a:lnTo>
                  <a:pt x="292461" y="1788764"/>
                </a:lnTo>
                <a:lnTo>
                  <a:pt x="290115" y="1785285"/>
                </a:lnTo>
                <a:close/>
              </a:path>
              <a:path w="3162300" h="1801495">
                <a:moveTo>
                  <a:pt x="368923" y="1769579"/>
                </a:moveTo>
                <a:lnTo>
                  <a:pt x="356696" y="1772048"/>
                </a:lnTo>
                <a:lnTo>
                  <a:pt x="346711" y="1778780"/>
                </a:lnTo>
                <a:lnTo>
                  <a:pt x="339979" y="1788764"/>
                </a:lnTo>
                <a:lnTo>
                  <a:pt x="337511" y="1800992"/>
                </a:lnTo>
                <a:lnTo>
                  <a:pt x="353217" y="1800992"/>
                </a:lnTo>
                <a:lnTo>
                  <a:pt x="353217" y="1792317"/>
                </a:lnTo>
                <a:lnTo>
                  <a:pt x="360249" y="1785285"/>
                </a:lnTo>
                <a:lnTo>
                  <a:pt x="368923" y="1785285"/>
                </a:lnTo>
                <a:lnTo>
                  <a:pt x="368923" y="1769579"/>
                </a:lnTo>
                <a:close/>
              </a:path>
              <a:path w="3162300" h="1801495">
                <a:moveTo>
                  <a:pt x="368923" y="1785285"/>
                </a:moveTo>
                <a:lnTo>
                  <a:pt x="360249" y="1785285"/>
                </a:lnTo>
                <a:lnTo>
                  <a:pt x="353217" y="1792317"/>
                </a:lnTo>
                <a:lnTo>
                  <a:pt x="353217" y="1800992"/>
                </a:lnTo>
                <a:lnTo>
                  <a:pt x="368923" y="1800992"/>
                </a:lnTo>
                <a:lnTo>
                  <a:pt x="368923" y="1785285"/>
                </a:lnTo>
                <a:close/>
              </a:path>
              <a:path w="3162300" h="1801495">
                <a:moveTo>
                  <a:pt x="474331" y="1769579"/>
                </a:moveTo>
                <a:lnTo>
                  <a:pt x="368923" y="1769579"/>
                </a:lnTo>
                <a:lnTo>
                  <a:pt x="368923" y="1800992"/>
                </a:lnTo>
                <a:lnTo>
                  <a:pt x="474331" y="1800992"/>
                </a:lnTo>
                <a:lnTo>
                  <a:pt x="474331" y="1769579"/>
                </a:lnTo>
                <a:close/>
              </a:path>
              <a:path w="3162300" h="1801495">
                <a:moveTo>
                  <a:pt x="474331" y="1769579"/>
                </a:moveTo>
                <a:lnTo>
                  <a:pt x="474331" y="1800992"/>
                </a:lnTo>
                <a:lnTo>
                  <a:pt x="490037" y="1800992"/>
                </a:lnTo>
                <a:lnTo>
                  <a:pt x="490037" y="1792317"/>
                </a:lnTo>
                <a:lnTo>
                  <a:pt x="483005" y="1785285"/>
                </a:lnTo>
                <a:lnTo>
                  <a:pt x="500929" y="1785285"/>
                </a:lnTo>
                <a:lnTo>
                  <a:pt x="496543" y="1778780"/>
                </a:lnTo>
                <a:lnTo>
                  <a:pt x="486558" y="1772048"/>
                </a:lnTo>
                <a:lnTo>
                  <a:pt x="474331" y="1769579"/>
                </a:lnTo>
                <a:close/>
              </a:path>
              <a:path w="3162300" h="1801495">
                <a:moveTo>
                  <a:pt x="500929" y="1785285"/>
                </a:moveTo>
                <a:lnTo>
                  <a:pt x="483005" y="1785285"/>
                </a:lnTo>
                <a:lnTo>
                  <a:pt x="490037" y="1792317"/>
                </a:lnTo>
                <a:lnTo>
                  <a:pt x="490037" y="1800992"/>
                </a:lnTo>
                <a:lnTo>
                  <a:pt x="505743" y="1800992"/>
                </a:lnTo>
                <a:lnTo>
                  <a:pt x="503275" y="1788764"/>
                </a:lnTo>
                <a:lnTo>
                  <a:pt x="500929" y="1785285"/>
                </a:lnTo>
                <a:close/>
              </a:path>
              <a:path w="3162300" h="1801495">
                <a:moveTo>
                  <a:pt x="579738" y="1769579"/>
                </a:moveTo>
                <a:lnTo>
                  <a:pt x="567510" y="1772048"/>
                </a:lnTo>
                <a:lnTo>
                  <a:pt x="557526" y="1778780"/>
                </a:lnTo>
                <a:lnTo>
                  <a:pt x="550794" y="1788764"/>
                </a:lnTo>
                <a:lnTo>
                  <a:pt x="548325" y="1800992"/>
                </a:lnTo>
                <a:lnTo>
                  <a:pt x="564032" y="1800992"/>
                </a:lnTo>
                <a:lnTo>
                  <a:pt x="564032" y="1792317"/>
                </a:lnTo>
                <a:lnTo>
                  <a:pt x="571063" y="1785285"/>
                </a:lnTo>
                <a:lnTo>
                  <a:pt x="579738" y="1785285"/>
                </a:lnTo>
                <a:lnTo>
                  <a:pt x="579738" y="1769579"/>
                </a:lnTo>
                <a:close/>
              </a:path>
              <a:path w="3162300" h="1801495">
                <a:moveTo>
                  <a:pt x="579738" y="1785285"/>
                </a:moveTo>
                <a:lnTo>
                  <a:pt x="571063" y="1785285"/>
                </a:lnTo>
                <a:lnTo>
                  <a:pt x="564032" y="1792317"/>
                </a:lnTo>
                <a:lnTo>
                  <a:pt x="564032" y="1800992"/>
                </a:lnTo>
                <a:lnTo>
                  <a:pt x="579738" y="1800992"/>
                </a:lnTo>
                <a:lnTo>
                  <a:pt x="579738" y="1785285"/>
                </a:lnTo>
                <a:close/>
              </a:path>
              <a:path w="3162300" h="1801495">
                <a:moveTo>
                  <a:pt x="685144" y="1769579"/>
                </a:moveTo>
                <a:lnTo>
                  <a:pt x="579738" y="1769579"/>
                </a:lnTo>
                <a:lnTo>
                  <a:pt x="579738" y="1800992"/>
                </a:lnTo>
                <a:lnTo>
                  <a:pt x="685144" y="1800992"/>
                </a:lnTo>
                <a:lnTo>
                  <a:pt x="685144" y="1769579"/>
                </a:lnTo>
                <a:close/>
              </a:path>
              <a:path w="3162300" h="1801495">
                <a:moveTo>
                  <a:pt x="685144" y="1769579"/>
                </a:moveTo>
                <a:lnTo>
                  <a:pt x="685144" y="1800992"/>
                </a:lnTo>
                <a:lnTo>
                  <a:pt x="700850" y="1800992"/>
                </a:lnTo>
                <a:lnTo>
                  <a:pt x="700850" y="1792317"/>
                </a:lnTo>
                <a:lnTo>
                  <a:pt x="693819" y="1785285"/>
                </a:lnTo>
                <a:lnTo>
                  <a:pt x="711743" y="1785285"/>
                </a:lnTo>
                <a:lnTo>
                  <a:pt x="707356" y="1778780"/>
                </a:lnTo>
                <a:lnTo>
                  <a:pt x="697372" y="1772048"/>
                </a:lnTo>
                <a:lnTo>
                  <a:pt x="685144" y="1769579"/>
                </a:lnTo>
                <a:close/>
              </a:path>
              <a:path w="3162300" h="1801495">
                <a:moveTo>
                  <a:pt x="711743" y="1785285"/>
                </a:moveTo>
                <a:lnTo>
                  <a:pt x="693819" y="1785285"/>
                </a:lnTo>
                <a:lnTo>
                  <a:pt x="700850" y="1792317"/>
                </a:lnTo>
                <a:lnTo>
                  <a:pt x="700850" y="1800992"/>
                </a:lnTo>
                <a:lnTo>
                  <a:pt x="716557" y="1800992"/>
                </a:lnTo>
                <a:lnTo>
                  <a:pt x="714088" y="1788764"/>
                </a:lnTo>
                <a:lnTo>
                  <a:pt x="711743" y="1785285"/>
                </a:lnTo>
                <a:close/>
              </a:path>
              <a:path w="3162300" h="1801495">
                <a:moveTo>
                  <a:pt x="790551" y="1769579"/>
                </a:moveTo>
                <a:lnTo>
                  <a:pt x="778324" y="1772048"/>
                </a:lnTo>
                <a:lnTo>
                  <a:pt x="768339" y="1778780"/>
                </a:lnTo>
                <a:lnTo>
                  <a:pt x="761607" y="1788764"/>
                </a:lnTo>
                <a:lnTo>
                  <a:pt x="759139" y="1800992"/>
                </a:lnTo>
                <a:lnTo>
                  <a:pt x="774845" y="1800992"/>
                </a:lnTo>
                <a:lnTo>
                  <a:pt x="774845" y="1792317"/>
                </a:lnTo>
                <a:lnTo>
                  <a:pt x="781877" y="1785285"/>
                </a:lnTo>
                <a:lnTo>
                  <a:pt x="790551" y="1785285"/>
                </a:lnTo>
                <a:lnTo>
                  <a:pt x="790551" y="1769579"/>
                </a:lnTo>
                <a:close/>
              </a:path>
              <a:path w="3162300" h="1801495">
                <a:moveTo>
                  <a:pt x="790551" y="1785285"/>
                </a:moveTo>
                <a:lnTo>
                  <a:pt x="781877" y="1785285"/>
                </a:lnTo>
                <a:lnTo>
                  <a:pt x="774845" y="1792317"/>
                </a:lnTo>
                <a:lnTo>
                  <a:pt x="774845" y="1800992"/>
                </a:lnTo>
                <a:lnTo>
                  <a:pt x="790551" y="1800992"/>
                </a:lnTo>
                <a:lnTo>
                  <a:pt x="790551" y="1785285"/>
                </a:lnTo>
                <a:close/>
              </a:path>
              <a:path w="3162300" h="1801495">
                <a:moveTo>
                  <a:pt x="895959" y="1769579"/>
                </a:moveTo>
                <a:lnTo>
                  <a:pt x="790551" y="1769579"/>
                </a:lnTo>
                <a:lnTo>
                  <a:pt x="790551" y="1800992"/>
                </a:lnTo>
                <a:lnTo>
                  <a:pt x="895959" y="1800992"/>
                </a:lnTo>
                <a:lnTo>
                  <a:pt x="895959" y="1769579"/>
                </a:lnTo>
                <a:close/>
              </a:path>
              <a:path w="3162300" h="1801495">
                <a:moveTo>
                  <a:pt x="895959" y="1769579"/>
                </a:moveTo>
                <a:lnTo>
                  <a:pt x="895959" y="1800992"/>
                </a:lnTo>
                <a:lnTo>
                  <a:pt x="911665" y="1800992"/>
                </a:lnTo>
                <a:lnTo>
                  <a:pt x="911665" y="1792317"/>
                </a:lnTo>
                <a:lnTo>
                  <a:pt x="904633" y="1785285"/>
                </a:lnTo>
                <a:lnTo>
                  <a:pt x="922557" y="1785285"/>
                </a:lnTo>
                <a:lnTo>
                  <a:pt x="918171" y="1778780"/>
                </a:lnTo>
                <a:lnTo>
                  <a:pt x="908186" y="1772048"/>
                </a:lnTo>
                <a:lnTo>
                  <a:pt x="895959" y="1769579"/>
                </a:lnTo>
                <a:close/>
              </a:path>
              <a:path w="3162300" h="1801495">
                <a:moveTo>
                  <a:pt x="922557" y="1785285"/>
                </a:moveTo>
                <a:lnTo>
                  <a:pt x="904633" y="1785285"/>
                </a:lnTo>
                <a:lnTo>
                  <a:pt x="911665" y="1792317"/>
                </a:lnTo>
                <a:lnTo>
                  <a:pt x="911665" y="1800992"/>
                </a:lnTo>
                <a:lnTo>
                  <a:pt x="927371" y="1800992"/>
                </a:lnTo>
                <a:lnTo>
                  <a:pt x="924903" y="1788764"/>
                </a:lnTo>
                <a:lnTo>
                  <a:pt x="922557" y="1785285"/>
                </a:lnTo>
                <a:close/>
              </a:path>
              <a:path w="3162300" h="1801495">
                <a:moveTo>
                  <a:pt x="1001365" y="1769579"/>
                </a:moveTo>
                <a:lnTo>
                  <a:pt x="989138" y="1772048"/>
                </a:lnTo>
                <a:lnTo>
                  <a:pt x="979153" y="1778780"/>
                </a:lnTo>
                <a:lnTo>
                  <a:pt x="972421" y="1788764"/>
                </a:lnTo>
                <a:lnTo>
                  <a:pt x="969952" y="1800992"/>
                </a:lnTo>
                <a:lnTo>
                  <a:pt x="985658" y="1800992"/>
                </a:lnTo>
                <a:lnTo>
                  <a:pt x="985658" y="1792317"/>
                </a:lnTo>
                <a:lnTo>
                  <a:pt x="992691" y="1785285"/>
                </a:lnTo>
                <a:lnTo>
                  <a:pt x="1001365" y="1785285"/>
                </a:lnTo>
                <a:lnTo>
                  <a:pt x="1001365" y="1769579"/>
                </a:lnTo>
                <a:close/>
              </a:path>
              <a:path w="3162300" h="1801495">
                <a:moveTo>
                  <a:pt x="1001365" y="1785285"/>
                </a:moveTo>
                <a:lnTo>
                  <a:pt x="992691" y="1785285"/>
                </a:lnTo>
                <a:lnTo>
                  <a:pt x="985658" y="1792317"/>
                </a:lnTo>
                <a:lnTo>
                  <a:pt x="985658" y="1800992"/>
                </a:lnTo>
                <a:lnTo>
                  <a:pt x="1001365" y="1800992"/>
                </a:lnTo>
                <a:lnTo>
                  <a:pt x="1001365" y="1785285"/>
                </a:lnTo>
                <a:close/>
              </a:path>
              <a:path w="3162300" h="1801495">
                <a:moveTo>
                  <a:pt x="1106772" y="1769579"/>
                </a:moveTo>
                <a:lnTo>
                  <a:pt x="1001365" y="1769579"/>
                </a:lnTo>
                <a:lnTo>
                  <a:pt x="1001365" y="1800992"/>
                </a:lnTo>
                <a:lnTo>
                  <a:pt x="1106772" y="1800992"/>
                </a:lnTo>
                <a:lnTo>
                  <a:pt x="1106772" y="1769579"/>
                </a:lnTo>
                <a:close/>
              </a:path>
              <a:path w="3162300" h="1801495">
                <a:moveTo>
                  <a:pt x="1106772" y="1769579"/>
                </a:moveTo>
                <a:lnTo>
                  <a:pt x="1106772" y="1800992"/>
                </a:lnTo>
                <a:lnTo>
                  <a:pt x="1122478" y="1800992"/>
                </a:lnTo>
                <a:lnTo>
                  <a:pt x="1122478" y="1792317"/>
                </a:lnTo>
                <a:lnTo>
                  <a:pt x="1115442" y="1785285"/>
                </a:lnTo>
                <a:lnTo>
                  <a:pt x="1133371" y="1785285"/>
                </a:lnTo>
                <a:lnTo>
                  <a:pt x="1128985" y="1778780"/>
                </a:lnTo>
                <a:lnTo>
                  <a:pt x="1119000" y="1772048"/>
                </a:lnTo>
                <a:lnTo>
                  <a:pt x="1106772" y="1769579"/>
                </a:lnTo>
                <a:close/>
              </a:path>
              <a:path w="3162300" h="1801495">
                <a:moveTo>
                  <a:pt x="1133371" y="1785285"/>
                </a:moveTo>
                <a:lnTo>
                  <a:pt x="1115442" y="1785285"/>
                </a:lnTo>
                <a:lnTo>
                  <a:pt x="1122478" y="1792317"/>
                </a:lnTo>
                <a:lnTo>
                  <a:pt x="1122478" y="1800992"/>
                </a:lnTo>
                <a:lnTo>
                  <a:pt x="1138185" y="1800992"/>
                </a:lnTo>
                <a:lnTo>
                  <a:pt x="1135716" y="1788764"/>
                </a:lnTo>
                <a:lnTo>
                  <a:pt x="1133371" y="1785285"/>
                </a:lnTo>
                <a:close/>
              </a:path>
              <a:path w="3162300" h="1801495">
                <a:moveTo>
                  <a:pt x="1212182" y="1769579"/>
                </a:moveTo>
                <a:lnTo>
                  <a:pt x="1199955" y="1772048"/>
                </a:lnTo>
                <a:lnTo>
                  <a:pt x="1189970" y="1778780"/>
                </a:lnTo>
                <a:lnTo>
                  <a:pt x="1183238" y="1788764"/>
                </a:lnTo>
                <a:lnTo>
                  <a:pt x="1180770" y="1800992"/>
                </a:lnTo>
                <a:lnTo>
                  <a:pt x="1196476" y="1800992"/>
                </a:lnTo>
                <a:lnTo>
                  <a:pt x="1196476" y="1792317"/>
                </a:lnTo>
                <a:lnTo>
                  <a:pt x="1203502" y="1785285"/>
                </a:lnTo>
                <a:lnTo>
                  <a:pt x="1212182" y="1785285"/>
                </a:lnTo>
                <a:lnTo>
                  <a:pt x="1212182" y="1769579"/>
                </a:lnTo>
                <a:close/>
              </a:path>
              <a:path w="3162300" h="1801495">
                <a:moveTo>
                  <a:pt x="1212182" y="1785285"/>
                </a:moveTo>
                <a:lnTo>
                  <a:pt x="1203502" y="1785285"/>
                </a:lnTo>
                <a:lnTo>
                  <a:pt x="1196476" y="1792317"/>
                </a:lnTo>
                <a:lnTo>
                  <a:pt x="1196476" y="1800992"/>
                </a:lnTo>
                <a:lnTo>
                  <a:pt x="1212182" y="1800992"/>
                </a:lnTo>
                <a:lnTo>
                  <a:pt x="1212182" y="1785285"/>
                </a:lnTo>
                <a:close/>
              </a:path>
              <a:path w="3162300" h="1801495">
                <a:moveTo>
                  <a:pt x="1317582" y="1769579"/>
                </a:moveTo>
                <a:lnTo>
                  <a:pt x="1212182" y="1769579"/>
                </a:lnTo>
                <a:lnTo>
                  <a:pt x="1212182" y="1800992"/>
                </a:lnTo>
                <a:lnTo>
                  <a:pt x="1317582" y="1800992"/>
                </a:lnTo>
                <a:lnTo>
                  <a:pt x="1317582" y="1769579"/>
                </a:lnTo>
                <a:close/>
              </a:path>
              <a:path w="3162300" h="1801495">
                <a:moveTo>
                  <a:pt x="1317582" y="1769579"/>
                </a:moveTo>
                <a:lnTo>
                  <a:pt x="1317582" y="1800992"/>
                </a:lnTo>
                <a:lnTo>
                  <a:pt x="1333289" y="1800992"/>
                </a:lnTo>
                <a:lnTo>
                  <a:pt x="1333289" y="1792317"/>
                </a:lnTo>
                <a:lnTo>
                  <a:pt x="1326263" y="1785285"/>
                </a:lnTo>
                <a:lnTo>
                  <a:pt x="1344181" y="1785285"/>
                </a:lnTo>
                <a:lnTo>
                  <a:pt x="1339795" y="1778780"/>
                </a:lnTo>
                <a:lnTo>
                  <a:pt x="1329810" y="1772048"/>
                </a:lnTo>
                <a:lnTo>
                  <a:pt x="1317582" y="1769579"/>
                </a:lnTo>
                <a:close/>
              </a:path>
              <a:path w="3162300" h="1801495">
                <a:moveTo>
                  <a:pt x="1344181" y="1785285"/>
                </a:moveTo>
                <a:lnTo>
                  <a:pt x="1326263" y="1785285"/>
                </a:lnTo>
                <a:lnTo>
                  <a:pt x="1333289" y="1792317"/>
                </a:lnTo>
                <a:lnTo>
                  <a:pt x="1333289" y="1800992"/>
                </a:lnTo>
                <a:lnTo>
                  <a:pt x="1348995" y="1800992"/>
                </a:lnTo>
                <a:lnTo>
                  <a:pt x="1346527" y="1788764"/>
                </a:lnTo>
                <a:lnTo>
                  <a:pt x="1344181" y="1785285"/>
                </a:lnTo>
                <a:close/>
              </a:path>
              <a:path w="3162300" h="1801495">
                <a:moveTo>
                  <a:pt x="1422993" y="1769579"/>
                </a:moveTo>
                <a:lnTo>
                  <a:pt x="1410765" y="1772048"/>
                </a:lnTo>
                <a:lnTo>
                  <a:pt x="1400780" y="1778780"/>
                </a:lnTo>
                <a:lnTo>
                  <a:pt x="1394049" y="1788764"/>
                </a:lnTo>
                <a:lnTo>
                  <a:pt x="1391580" y="1800992"/>
                </a:lnTo>
                <a:lnTo>
                  <a:pt x="1407286" y="1800992"/>
                </a:lnTo>
                <a:lnTo>
                  <a:pt x="1407286" y="1792317"/>
                </a:lnTo>
                <a:lnTo>
                  <a:pt x="1414323" y="1785285"/>
                </a:lnTo>
                <a:lnTo>
                  <a:pt x="1422993" y="1785285"/>
                </a:lnTo>
                <a:lnTo>
                  <a:pt x="1422993" y="1769579"/>
                </a:lnTo>
                <a:close/>
              </a:path>
              <a:path w="3162300" h="1801495">
                <a:moveTo>
                  <a:pt x="1422993" y="1785285"/>
                </a:moveTo>
                <a:lnTo>
                  <a:pt x="1414323" y="1785285"/>
                </a:lnTo>
                <a:lnTo>
                  <a:pt x="1407286" y="1792317"/>
                </a:lnTo>
                <a:lnTo>
                  <a:pt x="1407286" y="1800992"/>
                </a:lnTo>
                <a:lnTo>
                  <a:pt x="1422993" y="1800992"/>
                </a:lnTo>
                <a:lnTo>
                  <a:pt x="1422993" y="1785285"/>
                </a:lnTo>
                <a:close/>
              </a:path>
              <a:path w="3162300" h="1801495">
                <a:moveTo>
                  <a:pt x="1528403" y="1769579"/>
                </a:moveTo>
                <a:lnTo>
                  <a:pt x="1422993" y="1769579"/>
                </a:lnTo>
                <a:lnTo>
                  <a:pt x="1422993" y="1800992"/>
                </a:lnTo>
                <a:lnTo>
                  <a:pt x="1528403" y="1800992"/>
                </a:lnTo>
                <a:lnTo>
                  <a:pt x="1528403" y="1769579"/>
                </a:lnTo>
                <a:close/>
              </a:path>
              <a:path w="3162300" h="1801495">
                <a:moveTo>
                  <a:pt x="1528403" y="1769579"/>
                </a:moveTo>
                <a:lnTo>
                  <a:pt x="1528403" y="1800992"/>
                </a:lnTo>
                <a:lnTo>
                  <a:pt x="1544110" y="1800992"/>
                </a:lnTo>
                <a:lnTo>
                  <a:pt x="1544110" y="1792317"/>
                </a:lnTo>
                <a:lnTo>
                  <a:pt x="1537073" y="1785285"/>
                </a:lnTo>
                <a:lnTo>
                  <a:pt x="1555002" y="1785285"/>
                </a:lnTo>
                <a:lnTo>
                  <a:pt x="1550616" y="1778780"/>
                </a:lnTo>
                <a:lnTo>
                  <a:pt x="1540631" y="1772048"/>
                </a:lnTo>
                <a:lnTo>
                  <a:pt x="1528403" y="1769579"/>
                </a:lnTo>
                <a:close/>
              </a:path>
              <a:path w="3162300" h="1801495">
                <a:moveTo>
                  <a:pt x="1555002" y="1785285"/>
                </a:moveTo>
                <a:lnTo>
                  <a:pt x="1537073" y="1785285"/>
                </a:lnTo>
                <a:lnTo>
                  <a:pt x="1544110" y="1792317"/>
                </a:lnTo>
                <a:lnTo>
                  <a:pt x="1544110" y="1800992"/>
                </a:lnTo>
                <a:lnTo>
                  <a:pt x="1559816" y="1800992"/>
                </a:lnTo>
                <a:lnTo>
                  <a:pt x="1557348" y="1788764"/>
                </a:lnTo>
                <a:lnTo>
                  <a:pt x="1555002" y="1785285"/>
                </a:lnTo>
                <a:close/>
              </a:path>
              <a:path w="3162300" h="1801495">
                <a:moveTo>
                  <a:pt x="1633803" y="1769579"/>
                </a:moveTo>
                <a:lnTo>
                  <a:pt x="1621575" y="1772048"/>
                </a:lnTo>
                <a:lnTo>
                  <a:pt x="1611590" y="1778780"/>
                </a:lnTo>
                <a:lnTo>
                  <a:pt x="1604859" y="1788764"/>
                </a:lnTo>
                <a:lnTo>
                  <a:pt x="1602391" y="1800992"/>
                </a:lnTo>
                <a:lnTo>
                  <a:pt x="1618097" y="1800992"/>
                </a:lnTo>
                <a:lnTo>
                  <a:pt x="1618097" y="1792317"/>
                </a:lnTo>
                <a:lnTo>
                  <a:pt x="1625133" y="1785285"/>
                </a:lnTo>
                <a:lnTo>
                  <a:pt x="1633803" y="1785285"/>
                </a:lnTo>
                <a:lnTo>
                  <a:pt x="1633803" y="1769579"/>
                </a:lnTo>
                <a:close/>
              </a:path>
              <a:path w="3162300" h="1801495">
                <a:moveTo>
                  <a:pt x="1633803" y="1785285"/>
                </a:moveTo>
                <a:lnTo>
                  <a:pt x="1625133" y="1785285"/>
                </a:lnTo>
                <a:lnTo>
                  <a:pt x="1618097" y="1792317"/>
                </a:lnTo>
                <a:lnTo>
                  <a:pt x="1618097" y="1800992"/>
                </a:lnTo>
                <a:lnTo>
                  <a:pt x="1633803" y="1800992"/>
                </a:lnTo>
                <a:lnTo>
                  <a:pt x="1633803" y="1785285"/>
                </a:lnTo>
                <a:close/>
              </a:path>
              <a:path w="3162300" h="1801495">
                <a:moveTo>
                  <a:pt x="1739214" y="1769579"/>
                </a:moveTo>
                <a:lnTo>
                  <a:pt x="1633803" y="1769579"/>
                </a:lnTo>
                <a:lnTo>
                  <a:pt x="1633803" y="1800992"/>
                </a:lnTo>
                <a:lnTo>
                  <a:pt x="1739214" y="1800992"/>
                </a:lnTo>
                <a:lnTo>
                  <a:pt x="1739214" y="1769579"/>
                </a:lnTo>
                <a:close/>
              </a:path>
              <a:path w="3162300" h="1801495">
                <a:moveTo>
                  <a:pt x="1739214" y="1769579"/>
                </a:moveTo>
                <a:lnTo>
                  <a:pt x="1739214" y="1800992"/>
                </a:lnTo>
                <a:lnTo>
                  <a:pt x="1754920" y="1800992"/>
                </a:lnTo>
                <a:lnTo>
                  <a:pt x="1754920" y="1792317"/>
                </a:lnTo>
                <a:lnTo>
                  <a:pt x="1747883" y="1785285"/>
                </a:lnTo>
                <a:lnTo>
                  <a:pt x="1765812" y="1785285"/>
                </a:lnTo>
                <a:lnTo>
                  <a:pt x="1761426" y="1778780"/>
                </a:lnTo>
                <a:lnTo>
                  <a:pt x="1751441" y="1772048"/>
                </a:lnTo>
                <a:lnTo>
                  <a:pt x="1739214" y="1769579"/>
                </a:lnTo>
                <a:close/>
              </a:path>
              <a:path w="3162300" h="1801495">
                <a:moveTo>
                  <a:pt x="1765812" y="1785285"/>
                </a:moveTo>
                <a:lnTo>
                  <a:pt x="1747883" y="1785285"/>
                </a:lnTo>
                <a:lnTo>
                  <a:pt x="1754920" y="1792317"/>
                </a:lnTo>
                <a:lnTo>
                  <a:pt x="1754920" y="1800992"/>
                </a:lnTo>
                <a:lnTo>
                  <a:pt x="1770626" y="1800992"/>
                </a:lnTo>
                <a:lnTo>
                  <a:pt x="1768158" y="1788764"/>
                </a:lnTo>
                <a:lnTo>
                  <a:pt x="1765812" y="1785285"/>
                </a:lnTo>
                <a:close/>
              </a:path>
              <a:path w="3162300" h="1801495">
                <a:moveTo>
                  <a:pt x="1844624" y="1769579"/>
                </a:moveTo>
                <a:lnTo>
                  <a:pt x="1832396" y="1772048"/>
                </a:lnTo>
                <a:lnTo>
                  <a:pt x="1822411" y="1778780"/>
                </a:lnTo>
                <a:lnTo>
                  <a:pt x="1815680" y="1788764"/>
                </a:lnTo>
                <a:lnTo>
                  <a:pt x="1813211" y="1800992"/>
                </a:lnTo>
                <a:lnTo>
                  <a:pt x="1828918" y="1800992"/>
                </a:lnTo>
                <a:lnTo>
                  <a:pt x="1828918" y="1792317"/>
                </a:lnTo>
                <a:lnTo>
                  <a:pt x="1835944" y="1785285"/>
                </a:lnTo>
                <a:lnTo>
                  <a:pt x="1844624" y="1785285"/>
                </a:lnTo>
                <a:lnTo>
                  <a:pt x="1844624" y="1769579"/>
                </a:lnTo>
                <a:close/>
              </a:path>
              <a:path w="3162300" h="1801495">
                <a:moveTo>
                  <a:pt x="1844624" y="1785285"/>
                </a:moveTo>
                <a:lnTo>
                  <a:pt x="1835944" y="1785285"/>
                </a:lnTo>
                <a:lnTo>
                  <a:pt x="1828918" y="1792317"/>
                </a:lnTo>
                <a:lnTo>
                  <a:pt x="1828918" y="1800992"/>
                </a:lnTo>
                <a:lnTo>
                  <a:pt x="1844624" y="1800992"/>
                </a:lnTo>
                <a:lnTo>
                  <a:pt x="1844624" y="1785285"/>
                </a:lnTo>
                <a:close/>
              </a:path>
              <a:path w="3162300" h="1801495">
                <a:moveTo>
                  <a:pt x="1950024" y="1769579"/>
                </a:moveTo>
                <a:lnTo>
                  <a:pt x="1844624" y="1769579"/>
                </a:lnTo>
                <a:lnTo>
                  <a:pt x="1844624" y="1800992"/>
                </a:lnTo>
                <a:lnTo>
                  <a:pt x="1950024" y="1800992"/>
                </a:lnTo>
                <a:lnTo>
                  <a:pt x="1950024" y="1769579"/>
                </a:lnTo>
                <a:close/>
              </a:path>
              <a:path w="3162300" h="1801495">
                <a:moveTo>
                  <a:pt x="1950024" y="1769579"/>
                </a:moveTo>
                <a:lnTo>
                  <a:pt x="1950024" y="1800992"/>
                </a:lnTo>
                <a:lnTo>
                  <a:pt x="1965730" y="1800992"/>
                </a:lnTo>
                <a:lnTo>
                  <a:pt x="1965730" y="1792317"/>
                </a:lnTo>
                <a:lnTo>
                  <a:pt x="1958704" y="1785285"/>
                </a:lnTo>
                <a:lnTo>
                  <a:pt x="1976623" y="1785285"/>
                </a:lnTo>
                <a:lnTo>
                  <a:pt x="1972237" y="1778780"/>
                </a:lnTo>
                <a:lnTo>
                  <a:pt x="1962252" y="1772048"/>
                </a:lnTo>
                <a:lnTo>
                  <a:pt x="1950024" y="1769579"/>
                </a:lnTo>
                <a:close/>
              </a:path>
              <a:path w="3162300" h="1801495">
                <a:moveTo>
                  <a:pt x="1976623" y="1785285"/>
                </a:moveTo>
                <a:lnTo>
                  <a:pt x="1958704" y="1785285"/>
                </a:lnTo>
                <a:lnTo>
                  <a:pt x="1965730" y="1792317"/>
                </a:lnTo>
                <a:lnTo>
                  <a:pt x="1965730" y="1800992"/>
                </a:lnTo>
                <a:lnTo>
                  <a:pt x="1981437" y="1800992"/>
                </a:lnTo>
                <a:lnTo>
                  <a:pt x="1978968" y="1788764"/>
                </a:lnTo>
                <a:lnTo>
                  <a:pt x="1976623" y="1785285"/>
                </a:lnTo>
                <a:close/>
              </a:path>
              <a:path w="3162300" h="1801495">
                <a:moveTo>
                  <a:pt x="2055434" y="1769579"/>
                </a:moveTo>
                <a:lnTo>
                  <a:pt x="2043206" y="1772048"/>
                </a:lnTo>
                <a:lnTo>
                  <a:pt x="2033222" y="1778780"/>
                </a:lnTo>
                <a:lnTo>
                  <a:pt x="2026490" y="1788764"/>
                </a:lnTo>
                <a:lnTo>
                  <a:pt x="2024022" y="1800992"/>
                </a:lnTo>
                <a:lnTo>
                  <a:pt x="2039728" y="1800992"/>
                </a:lnTo>
                <a:lnTo>
                  <a:pt x="2039728" y="1792317"/>
                </a:lnTo>
                <a:lnTo>
                  <a:pt x="2046764" y="1785285"/>
                </a:lnTo>
                <a:lnTo>
                  <a:pt x="2055434" y="1785285"/>
                </a:lnTo>
                <a:lnTo>
                  <a:pt x="2055434" y="1769579"/>
                </a:lnTo>
                <a:close/>
              </a:path>
              <a:path w="3162300" h="1801495">
                <a:moveTo>
                  <a:pt x="2055434" y="1785285"/>
                </a:moveTo>
                <a:lnTo>
                  <a:pt x="2046764" y="1785285"/>
                </a:lnTo>
                <a:lnTo>
                  <a:pt x="2039728" y="1792317"/>
                </a:lnTo>
                <a:lnTo>
                  <a:pt x="2039728" y="1800992"/>
                </a:lnTo>
                <a:lnTo>
                  <a:pt x="2055434" y="1800992"/>
                </a:lnTo>
                <a:lnTo>
                  <a:pt x="2055434" y="1785285"/>
                </a:lnTo>
                <a:close/>
              </a:path>
              <a:path w="3162300" h="1801495">
                <a:moveTo>
                  <a:pt x="2160845" y="1769579"/>
                </a:moveTo>
                <a:lnTo>
                  <a:pt x="2055434" y="1769579"/>
                </a:lnTo>
                <a:lnTo>
                  <a:pt x="2055434" y="1800992"/>
                </a:lnTo>
                <a:lnTo>
                  <a:pt x="2160845" y="1800992"/>
                </a:lnTo>
                <a:lnTo>
                  <a:pt x="2160845" y="1769579"/>
                </a:lnTo>
                <a:close/>
              </a:path>
              <a:path w="3162300" h="1801495">
                <a:moveTo>
                  <a:pt x="2160845" y="1769579"/>
                </a:moveTo>
                <a:lnTo>
                  <a:pt x="2160845" y="1800992"/>
                </a:lnTo>
                <a:lnTo>
                  <a:pt x="2176551" y="1800992"/>
                </a:lnTo>
                <a:lnTo>
                  <a:pt x="2176551" y="1792317"/>
                </a:lnTo>
                <a:lnTo>
                  <a:pt x="2169515" y="1785285"/>
                </a:lnTo>
                <a:lnTo>
                  <a:pt x="2187441" y="1785285"/>
                </a:lnTo>
                <a:lnTo>
                  <a:pt x="2183053" y="1778780"/>
                </a:lnTo>
                <a:lnTo>
                  <a:pt x="2173068" y="1772048"/>
                </a:lnTo>
                <a:lnTo>
                  <a:pt x="2160845" y="1769579"/>
                </a:lnTo>
                <a:close/>
              </a:path>
              <a:path w="3162300" h="1801495">
                <a:moveTo>
                  <a:pt x="2187441" y="1785285"/>
                </a:moveTo>
                <a:lnTo>
                  <a:pt x="2169515" y="1785285"/>
                </a:lnTo>
                <a:lnTo>
                  <a:pt x="2176551" y="1792317"/>
                </a:lnTo>
                <a:lnTo>
                  <a:pt x="2176551" y="1800992"/>
                </a:lnTo>
                <a:lnTo>
                  <a:pt x="2192257" y="1800992"/>
                </a:lnTo>
                <a:lnTo>
                  <a:pt x="2189788" y="1788764"/>
                </a:lnTo>
                <a:lnTo>
                  <a:pt x="2187441" y="1785285"/>
                </a:lnTo>
                <a:close/>
              </a:path>
              <a:path w="3162300" h="1801495">
                <a:moveTo>
                  <a:pt x="2266245" y="1769579"/>
                </a:moveTo>
                <a:lnTo>
                  <a:pt x="2254017" y="1772048"/>
                </a:lnTo>
                <a:lnTo>
                  <a:pt x="2244032" y="1778780"/>
                </a:lnTo>
                <a:lnTo>
                  <a:pt x="2237300" y="1788764"/>
                </a:lnTo>
                <a:lnTo>
                  <a:pt x="2234832" y="1800992"/>
                </a:lnTo>
                <a:lnTo>
                  <a:pt x="2250538" y="1800992"/>
                </a:lnTo>
                <a:lnTo>
                  <a:pt x="2250538" y="1792317"/>
                </a:lnTo>
                <a:lnTo>
                  <a:pt x="2257575" y="1785285"/>
                </a:lnTo>
                <a:lnTo>
                  <a:pt x="2266245" y="1785285"/>
                </a:lnTo>
                <a:lnTo>
                  <a:pt x="2266245" y="1769579"/>
                </a:lnTo>
                <a:close/>
              </a:path>
              <a:path w="3162300" h="1801495">
                <a:moveTo>
                  <a:pt x="2266245" y="1785285"/>
                </a:moveTo>
                <a:lnTo>
                  <a:pt x="2257575" y="1785285"/>
                </a:lnTo>
                <a:lnTo>
                  <a:pt x="2250538" y="1792317"/>
                </a:lnTo>
                <a:lnTo>
                  <a:pt x="2250538" y="1800992"/>
                </a:lnTo>
                <a:lnTo>
                  <a:pt x="2266245" y="1800992"/>
                </a:lnTo>
                <a:lnTo>
                  <a:pt x="2266245" y="1785285"/>
                </a:lnTo>
                <a:close/>
              </a:path>
              <a:path w="3162300" h="1801495">
                <a:moveTo>
                  <a:pt x="2371655" y="1769579"/>
                </a:moveTo>
                <a:lnTo>
                  <a:pt x="2266245" y="1769579"/>
                </a:lnTo>
                <a:lnTo>
                  <a:pt x="2266245" y="1800992"/>
                </a:lnTo>
                <a:lnTo>
                  <a:pt x="2371655" y="1800992"/>
                </a:lnTo>
                <a:lnTo>
                  <a:pt x="2371655" y="1769579"/>
                </a:lnTo>
                <a:close/>
              </a:path>
              <a:path w="3162300" h="1801495">
                <a:moveTo>
                  <a:pt x="2371655" y="1769579"/>
                </a:moveTo>
                <a:lnTo>
                  <a:pt x="2371655" y="1800992"/>
                </a:lnTo>
                <a:lnTo>
                  <a:pt x="2387361" y="1800992"/>
                </a:lnTo>
                <a:lnTo>
                  <a:pt x="2387361" y="1792317"/>
                </a:lnTo>
                <a:lnTo>
                  <a:pt x="2380325" y="1785285"/>
                </a:lnTo>
                <a:lnTo>
                  <a:pt x="2398254" y="1785285"/>
                </a:lnTo>
                <a:lnTo>
                  <a:pt x="2393868" y="1778780"/>
                </a:lnTo>
                <a:lnTo>
                  <a:pt x="2383883" y="1772048"/>
                </a:lnTo>
                <a:lnTo>
                  <a:pt x="2371655" y="1769579"/>
                </a:lnTo>
                <a:close/>
              </a:path>
              <a:path w="3162300" h="1801495">
                <a:moveTo>
                  <a:pt x="2398254" y="1785285"/>
                </a:moveTo>
                <a:lnTo>
                  <a:pt x="2380325" y="1785285"/>
                </a:lnTo>
                <a:lnTo>
                  <a:pt x="2387361" y="1792317"/>
                </a:lnTo>
                <a:lnTo>
                  <a:pt x="2387361" y="1800992"/>
                </a:lnTo>
                <a:lnTo>
                  <a:pt x="2403068" y="1800992"/>
                </a:lnTo>
                <a:lnTo>
                  <a:pt x="2400599" y="1788764"/>
                </a:lnTo>
                <a:lnTo>
                  <a:pt x="2398254" y="1785285"/>
                </a:lnTo>
                <a:close/>
              </a:path>
              <a:path w="3162300" h="1801495">
                <a:moveTo>
                  <a:pt x="2477065" y="1769579"/>
                </a:moveTo>
                <a:lnTo>
                  <a:pt x="2464838" y="1772048"/>
                </a:lnTo>
                <a:lnTo>
                  <a:pt x="2454853" y="1778780"/>
                </a:lnTo>
                <a:lnTo>
                  <a:pt x="2448121" y="1788764"/>
                </a:lnTo>
                <a:lnTo>
                  <a:pt x="2445653" y="1800992"/>
                </a:lnTo>
                <a:lnTo>
                  <a:pt x="2461359" y="1800992"/>
                </a:lnTo>
                <a:lnTo>
                  <a:pt x="2461359" y="1792317"/>
                </a:lnTo>
                <a:lnTo>
                  <a:pt x="2468385" y="1785285"/>
                </a:lnTo>
                <a:lnTo>
                  <a:pt x="2477065" y="1785285"/>
                </a:lnTo>
                <a:lnTo>
                  <a:pt x="2477065" y="1769579"/>
                </a:lnTo>
                <a:close/>
              </a:path>
              <a:path w="3162300" h="1801495">
                <a:moveTo>
                  <a:pt x="2477065" y="1785285"/>
                </a:moveTo>
                <a:lnTo>
                  <a:pt x="2468385" y="1785285"/>
                </a:lnTo>
                <a:lnTo>
                  <a:pt x="2461359" y="1792317"/>
                </a:lnTo>
                <a:lnTo>
                  <a:pt x="2461359" y="1800992"/>
                </a:lnTo>
                <a:lnTo>
                  <a:pt x="2477065" y="1800992"/>
                </a:lnTo>
                <a:lnTo>
                  <a:pt x="2477065" y="1785285"/>
                </a:lnTo>
                <a:close/>
              </a:path>
              <a:path w="3162300" h="1801495">
                <a:moveTo>
                  <a:pt x="2582465" y="1769579"/>
                </a:moveTo>
                <a:lnTo>
                  <a:pt x="2477065" y="1769579"/>
                </a:lnTo>
                <a:lnTo>
                  <a:pt x="2477065" y="1800992"/>
                </a:lnTo>
                <a:lnTo>
                  <a:pt x="2582465" y="1800992"/>
                </a:lnTo>
                <a:lnTo>
                  <a:pt x="2582465" y="1769579"/>
                </a:lnTo>
                <a:close/>
              </a:path>
              <a:path w="3162300" h="1801495">
                <a:moveTo>
                  <a:pt x="2582465" y="1769579"/>
                </a:moveTo>
                <a:lnTo>
                  <a:pt x="2582465" y="1800992"/>
                </a:lnTo>
                <a:lnTo>
                  <a:pt x="2598172" y="1800992"/>
                </a:lnTo>
                <a:lnTo>
                  <a:pt x="2598172" y="1792317"/>
                </a:lnTo>
                <a:lnTo>
                  <a:pt x="2591146" y="1785285"/>
                </a:lnTo>
                <a:lnTo>
                  <a:pt x="2609064" y="1785285"/>
                </a:lnTo>
                <a:lnTo>
                  <a:pt x="2604678" y="1778780"/>
                </a:lnTo>
                <a:lnTo>
                  <a:pt x="2594693" y="1772048"/>
                </a:lnTo>
                <a:lnTo>
                  <a:pt x="2582465" y="1769579"/>
                </a:lnTo>
                <a:close/>
              </a:path>
              <a:path w="3162300" h="1801495">
                <a:moveTo>
                  <a:pt x="2609064" y="1785285"/>
                </a:moveTo>
                <a:lnTo>
                  <a:pt x="2591146" y="1785285"/>
                </a:lnTo>
                <a:lnTo>
                  <a:pt x="2598172" y="1792317"/>
                </a:lnTo>
                <a:lnTo>
                  <a:pt x="2598172" y="1800992"/>
                </a:lnTo>
                <a:lnTo>
                  <a:pt x="2613878" y="1800992"/>
                </a:lnTo>
                <a:lnTo>
                  <a:pt x="2611410" y="1788764"/>
                </a:lnTo>
                <a:lnTo>
                  <a:pt x="2609064" y="1785285"/>
                </a:lnTo>
                <a:close/>
              </a:path>
              <a:path w="3162300" h="1801495">
                <a:moveTo>
                  <a:pt x="2687876" y="1769579"/>
                </a:moveTo>
                <a:lnTo>
                  <a:pt x="2675648" y="1772048"/>
                </a:lnTo>
                <a:lnTo>
                  <a:pt x="2665663" y="1778780"/>
                </a:lnTo>
                <a:lnTo>
                  <a:pt x="2658931" y="1788764"/>
                </a:lnTo>
                <a:lnTo>
                  <a:pt x="2656463" y="1800992"/>
                </a:lnTo>
                <a:lnTo>
                  <a:pt x="2672169" y="1800992"/>
                </a:lnTo>
                <a:lnTo>
                  <a:pt x="2672169" y="1792317"/>
                </a:lnTo>
                <a:lnTo>
                  <a:pt x="2679206" y="1785285"/>
                </a:lnTo>
                <a:lnTo>
                  <a:pt x="2687876" y="1785285"/>
                </a:lnTo>
                <a:lnTo>
                  <a:pt x="2687876" y="1769579"/>
                </a:lnTo>
                <a:close/>
              </a:path>
              <a:path w="3162300" h="1801495">
                <a:moveTo>
                  <a:pt x="2687876" y="1785285"/>
                </a:moveTo>
                <a:lnTo>
                  <a:pt x="2679206" y="1785285"/>
                </a:lnTo>
                <a:lnTo>
                  <a:pt x="2672169" y="1792317"/>
                </a:lnTo>
                <a:lnTo>
                  <a:pt x="2672169" y="1800992"/>
                </a:lnTo>
                <a:lnTo>
                  <a:pt x="2687876" y="1800992"/>
                </a:lnTo>
                <a:lnTo>
                  <a:pt x="2687876" y="1785285"/>
                </a:lnTo>
                <a:close/>
              </a:path>
              <a:path w="3162300" h="1801495">
                <a:moveTo>
                  <a:pt x="2793286" y="1769579"/>
                </a:moveTo>
                <a:lnTo>
                  <a:pt x="2687876" y="1769579"/>
                </a:lnTo>
                <a:lnTo>
                  <a:pt x="2687876" y="1800992"/>
                </a:lnTo>
                <a:lnTo>
                  <a:pt x="2793286" y="1800992"/>
                </a:lnTo>
                <a:lnTo>
                  <a:pt x="2793286" y="1769579"/>
                </a:lnTo>
                <a:close/>
              </a:path>
              <a:path w="3162300" h="1801495">
                <a:moveTo>
                  <a:pt x="2793286" y="1769579"/>
                </a:moveTo>
                <a:lnTo>
                  <a:pt x="2793286" y="1800992"/>
                </a:lnTo>
                <a:lnTo>
                  <a:pt x="2808993" y="1800992"/>
                </a:lnTo>
                <a:lnTo>
                  <a:pt x="2808993" y="1792317"/>
                </a:lnTo>
                <a:lnTo>
                  <a:pt x="2801956" y="1785285"/>
                </a:lnTo>
                <a:lnTo>
                  <a:pt x="2819885" y="1785285"/>
                </a:lnTo>
                <a:lnTo>
                  <a:pt x="2815499" y="1778780"/>
                </a:lnTo>
                <a:lnTo>
                  <a:pt x="2805514" y="1772048"/>
                </a:lnTo>
                <a:lnTo>
                  <a:pt x="2793286" y="1769579"/>
                </a:lnTo>
                <a:close/>
              </a:path>
              <a:path w="3162300" h="1801495">
                <a:moveTo>
                  <a:pt x="2819885" y="1785285"/>
                </a:moveTo>
                <a:lnTo>
                  <a:pt x="2801956" y="1785285"/>
                </a:lnTo>
                <a:lnTo>
                  <a:pt x="2808993" y="1792317"/>
                </a:lnTo>
                <a:lnTo>
                  <a:pt x="2808993" y="1800992"/>
                </a:lnTo>
                <a:lnTo>
                  <a:pt x="2824699" y="1800992"/>
                </a:lnTo>
                <a:lnTo>
                  <a:pt x="2822230" y="1788764"/>
                </a:lnTo>
                <a:lnTo>
                  <a:pt x="2819885" y="1785285"/>
                </a:lnTo>
                <a:close/>
              </a:path>
              <a:path w="3162300" h="1801495">
                <a:moveTo>
                  <a:pt x="2898686" y="1769579"/>
                </a:moveTo>
                <a:lnTo>
                  <a:pt x="2886458" y="1772048"/>
                </a:lnTo>
                <a:lnTo>
                  <a:pt x="2876473" y="1778780"/>
                </a:lnTo>
                <a:lnTo>
                  <a:pt x="2869742" y="1788764"/>
                </a:lnTo>
                <a:lnTo>
                  <a:pt x="2867273" y="1800992"/>
                </a:lnTo>
                <a:lnTo>
                  <a:pt x="2882980" y="1800992"/>
                </a:lnTo>
                <a:lnTo>
                  <a:pt x="2882980" y="1792317"/>
                </a:lnTo>
                <a:lnTo>
                  <a:pt x="2890016" y="1785285"/>
                </a:lnTo>
                <a:lnTo>
                  <a:pt x="2898686" y="1785285"/>
                </a:lnTo>
                <a:lnTo>
                  <a:pt x="2898686" y="1769579"/>
                </a:lnTo>
                <a:close/>
              </a:path>
              <a:path w="3162300" h="1801495">
                <a:moveTo>
                  <a:pt x="2898686" y="1785285"/>
                </a:moveTo>
                <a:lnTo>
                  <a:pt x="2890016" y="1785285"/>
                </a:lnTo>
                <a:lnTo>
                  <a:pt x="2882980" y="1792317"/>
                </a:lnTo>
                <a:lnTo>
                  <a:pt x="2882980" y="1800992"/>
                </a:lnTo>
                <a:lnTo>
                  <a:pt x="2898686" y="1800992"/>
                </a:lnTo>
                <a:lnTo>
                  <a:pt x="2898686" y="1785285"/>
                </a:lnTo>
                <a:close/>
              </a:path>
              <a:path w="3162300" h="1801495">
                <a:moveTo>
                  <a:pt x="3004097" y="1769579"/>
                </a:moveTo>
                <a:lnTo>
                  <a:pt x="2898686" y="1769579"/>
                </a:lnTo>
                <a:lnTo>
                  <a:pt x="2898686" y="1800992"/>
                </a:lnTo>
                <a:lnTo>
                  <a:pt x="3004097" y="1800992"/>
                </a:lnTo>
                <a:lnTo>
                  <a:pt x="3004097" y="1769579"/>
                </a:lnTo>
                <a:close/>
              </a:path>
              <a:path w="3162300" h="1801495">
                <a:moveTo>
                  <a:pt x="3004097" y="1769579"/>
                </a:moveTo>
                <a:lnTo>
                  <a:pt x="3004097" y="1800992"/>
                </a:lnTo>
                <a:lnTo>
                  <a:pt x="3019803" y="1800992"/>
                </a:lnTo>
                <a:lnTo>
                  <a:pt x="3019803" y="1792317"/>
                </a:lnTo>
                <a:lnTo>
                  <a:pt x="3012766" y="1785285"/>
                </a:lnTo>
                <a:lnTo>
                  <a:pt x="3030695" y="1785285"/>
                </a:lnTo>
                <a:lnTo>
                  <a:pt x="3026309" y="1778780"/>
                </a:lnTo>
                <a:lnTo>
                  <a:pt x="3016324" y="1772048"/>
                </a:lnTo>
                <a:lnTo>
                  <a:pt x="3004097" y="1769579"/>
                </a:lnTo>
                <a:close/>
              </a:path>
              <a:path w="3162300" h="1801495">
                <a:moveTo>
                  <a:pt x="3030695" y="1785285"/>
                </a:moveTo>
                <a:lnTo>
                  <a:pt x="3012766" y="1785285"/>
                </a:lnTo>
                <a:lnTo>
                  <a:pt x="3019803" y="1792317"/>
                </a:lnTo>
                <a:lnTo>
                  <a:pt x="3019803" y="1800992"/>
                </a:lnTo>
                <a:lnTo>
                  <a:pt x="3035509" y="1800992"/>
                </a:lnTo>
                <a:lnTo>
                  <a:pt x="3033041" y="1788764"/>
                </a:lnTo>
                <a:lnTo>
                  <a:pt x="3030695" y="1785285"/>
                </a:lnTo>
                <a:close/>
              </a:path>
              <a:path w="3162300" h="1801495">
                <a:moveTo>
                  <a:pt x="3109507" y="1769579"/>
                </a:moveTo>
                <a:lnTo>
                  <a:pt x="3097279" y="1772048"/>
                </a:lnTo>
                <a:lnTo>
                  <a:pt x="3087294" y="1778780"/>
                </a:lnTo>
                <a:lnTo>
                  <a:pt x="3080563" y="1788764"/>
                </a:lnTo>
                <a:lnTo>
                  <a:pt x="3078094" y="1800992"/>
                </a:lnTo>
                <a:lnTo>
                  <a:pt x="3093801" y="1800992"/>
                </a:lnTo>
                <a:lnTo>
                  <a:pt x="3093801" y="1792317"/>
                </a:lnTo>
                <a:lnTo>
                  <a:pt x="3100827" y="1785285"/>
                </a:lnTo>
                <a:lnTo>
                  <a:pt x="3109507" y="1785285"/>
                </a:lnTo>
                <a:lnTo>
                  <a:pt x="3109507" y="1769579"/>
                </a:lnTo>
                <a:close/>
              </a:path>
              <a:path w="3162300" h="1801495">
                <a:moveTo>
                  <a:pt x="3109507" y="1785285"/>
                </a:moveTo>
                <a:lnTo>
                  <a:pt x="3100827" y="1785285"/>
                </a:lnTo>
                <a:lnTo>
                  <a:pt x="3093801" y="1792317"/>
                </a:lnTo>
                <a:lnTo>
                  <a:pt x="3093801" y="1800992"/>
                </a:lnTo>
                <a:lnTo>
                  <a:pt x="3109507" y="1800992"/>
                </a:lnTo>
                <a:lnTo>
                  <a:pt x="3109507" y="1785285"/>
                </a:lnTo>
                <a:close/>
              </a:path>
              <a:path w="3162300" h="1801495">
                <a:moveTo>
                  <a:pt x="3130794" y="1769579"/>
                </a:moveTo>
                <a:lnTo>
                  <a:pt x="3109507" y="1769579"/>
                </a:lnTo>
                <a:lnTo>
                  <a:pt x="3109507" y="1800992"/>
                </a:lnTo>
                <a:lnTo>
                  <a:pt x="3130794" y="1800992"/>
                </a:lnTo>
                <a:lnTo>
                  <a:pt x="3130794" y="1769579"/>
                </a:lnTo>
                <a:close/>
              </a:path>
              <a:path w="3162300" h="1801495">
                <a:moveTo>
                  <a:pt x="3162207" y="1719552"/>
                </a:moveTo>
                <a:lnTo>
                  <a:pt x="3149979" y="1722020"/>
                </a:lnTo>
                <a:lnTo>
                  <a:pt x="3139994" y="1728752"/>
                </a:lnTo>
                <a:lnTo>
                  <a:pt x="3133263" y="1738737"/>
                </a:lnTo>
                <a:lnTo>
                  <a:pt x="3130794" y="1750964"/>
                </a:lnTo>
                <a:lnTo>
                  <a:pt x="3130794" y="1800992"/>
                </a:lnTo>
                <a:lnTo>
                  <a:pt x="3146501" y="1800992"/>
                </a:lnTo>
                <a:lnTo>
                  <a:pt x="3146501" y="1742290"/>
                </a:lnTo>
                <a:lnTo>
                  <a:pt x="3153537" y="1735258"/>
                </a:lnTo>
                <a:lnTo>
                  <a:pt x="3162207" y="1735258"/>
                </a:lnTo>
                <a:lnTo>
                  <a:pt x="3162207" y="1719552"/>
                </a:lnTo>
                <a:close/>
              </a:path>
              <a:path w="3162300" h="1801495">
                <a:moveTo>
                  <a:pt x="3162207" y="1735258"/>
                </a:moveTo>
                <a:lnTo>
                  <a:pt x="3153537" y="1735258"/>
                </a:lnTo>
                <a:lnTo>
                  <a:pt x="3146501" y="1742290"/>
                </a:lnTo>
                <a:lnTo>
                  <a:pt x="3146501" y="1800992"/>
                </a:lnTo>
                <a:lnTo>
                  <a:pt x="3162207" y="1800992"/>
                </a:lnTo>
                <a:lnTo>
                  <a:pt x="3162207" y="1735258"/>
                </a:lnTo>
                <a:close/>
              </a:path>
              <a:path w="3162300" h="1801495">
                <a:moveTo>
                  <a:pt x="3162207" y="1519441"/>
                </a:moveTo>
                <a:lnTo>
                  <a:pt x="3149979" y="1521910"/>
                </a:lnTo>
                <a:lnTo>
                  <a:pt x="3139994" y="1528642"/>
                </a:lnTo>
                <a:lnTo>
                  <a:pt x="3133263" y="1538627"/>
                </a:lnTo>
                <a:lnTo>
                  <a:pt x="3130794" y="1550854"/>
                </a:lnTo>
                <a:lnTo>
                  <a:pt x="3130794" y="1650909"/>
                </a:lnTo>
                <a:lnTo>
                  <a:pt x="3133263" y="1663136"/>
                </a:lnTo>
                <a:lnTo>
                  <a:pt x="3139994" y="1673121"/>
                </a:lnTo>
                <a:lnTo>
                  <a:pt x="3149979" y="1679853"/>
                </a:lnTo>
                <a:lnTo>
                  <a:pt x="3162207" y="1682322"/>
                </a:lnTo>
                <a:lnTo>
                  <a:pt x="3162207" y="1666616"/>
                </a:lnTo>
                <a:lnTo>
                  <a:pt x="3153537" y="1666616"/>
                </a:lnTo>
                <a:lnTo>
                  <a:pt x="3146501" y="1659583"/>
                </a:lnTo>
                <a:lnTo>
                  <a:pt x="3146501" y="1542180"/>
                </a:lnTo>
                <a:lnTo>
                  <a:pt x="3153537" y="1535147"/>
                </a:lnTo>
                <a:lnTo>
                  <a:pt x="3162207" y="1535147"/>
                </a:lnTo>
                <a:lnTo>
                  <a:pt x="3162207" y="1519441"/>
                </a:lnTo>
                <a:close/>
              </a:path>
              <a:path w="3162300" h="1801495">
                <a:moveTo>
                  <a:pt x="3162207" y="1535147"/>
                </a:moveTo>
                <a:lnTo>
                  <a:pt x="3153537" y="1535147"/>
                </a:lnTo>
                <a:lnTo>
                  <a:pt x="3146501" y="1542180"/>
                </a:lnTo>
                <a:lnTo>
                  <a:pt x="3146501" y="1659583"/>
                </a:lnTo>
                <a:lnTo>
                  <a:pt x="3153537" y="1666616"/>
                </a:lnTo>
                <a:lnTo>
                  <a:pt x="3162207" y="1666616"/>
                </a:lnTo>
                <a:lnTo>
                  <a:pt x="3162207" y="1535147"/>
                </a:lnTo>
                <a:close/>
              </a:path>
              <a:path w="3162300" h="1801495">
                <a:moveTo>
                  <a:pt x="3162207" y="1319331"/>
                </a:moveTo>
                <a:lnTo>
                  <a:pt x="3149979" y="1321800"/>
                </a:lnTo>
                <a:lnTo>
                  <a:pt x="3139994" y="1328531"/>
                </a:lnTo>
                <a:lnTo>
                  <a:pt x="3133263" y="1338516"/>
                </a:lnTo>
                <a:lnTo>
                  <a:pt x="3130794" y="1350744"/>
                </a:lnTo>
                <a:lnTo>
                  <a:pt x="3130794" y="1450799"/>
                </a:lnTo>
                <a:lnTo>
                  <a:pt x="3133263" y="1463026"/>
                </a:lnTo>
                <a:lnTo>
                  <a:pt x="3139994" y="1473011"/>
                </a:lnTo>
                <a:lnTo>
                  <a:pt x="3149979" y="1479743"/>
                </a:lnTo>
                <a:lnTo>
                  <a:pt x="3162207" y="1482212"/>
                </a:lnTo>
                <a:lnTo>
                  <a:pt x="3162207" y="1466506"/>
                </a:lnTo>
                <a:lnTo>
                  <a:pt x="3153537" y="1466506"/>
                </a:lnTo>
                <a:lnTo>
                  <a:pt x="3146501" y="1459473"/>
                </a:lnTo>
                <a:lnTo>
                  <a:pt x="3146501" y="1342070"/>
                </a:lnTo>
                <a:lnTo>
                  <a:pt x="3153537" y="1335037"/>
                </a:lnTo>
                <a:lnTo>
                  <a:pt x="3162207" y="1335037"/>
                </a:lnTo>
                <a:lnTo>
                  <a:pt x="3162207" y="1319331"/>
                </a:lnTo>
                <a:close/>
              </a:path>
              <a:path w="3162300" h="1801495">
                <a:moveTo>
                  <a:pt x="3162207" y="1335037"/>
                </a:moveTo>
                <a:lnTo>
                  <a:pt x="3153537" y="1335037"/>
                </a:lnTo>
                <a:lnTo>
                  <a:pt x="3146501" y="1342070"/>
                </a:lnTo>
                <a:lnTo>
                  <a:pt x="3146501" y="1459473"/>
                </a:lnTo>
                <a:lnTo>
                  <a:pt x="3153537" y="1466506"/>
                </a:lnTo>
                <a:lnTo>
                  <a:pt x="3162207" y="1466506"/>
                </a:lnTo>
                <a:lnTo>
                  <a:pt x="3162207" y="1335037"/>
                </a:lnTo>
                <a:close/>
              </a:path>
              <a:path w="3162300" h="1801495">
                <a:moveTo>
                  <a:pt x="3162207" y="1119221"/>
                </a:moveTo>
                <a:lnTo>
                  <a:pt x="3149979" y="1121689"/>
                </a:lnTo>
                <a:lnTo>
                  <a:pt x="3139994" y="1128421"/>
                </a:lnTo>
                <a:lnTo>
                  <a:pt x="3133263" y="1138406"/>
                </a:lnTo>
                <a:lnTo>
                  <a:pt x="3130794" y="1150634"/>
                </a:lnTo>
                <a:lnTo>
                  <a:pt x="3130794" y="1250688"/>
                </a:lnTo>
                <a:lnTo>
                  <a:pt x="3133263" y="1262916"/>
                </a:lnTo>
                <a:lnTo>
                  <a:pt x="3139994" y="1272900"/>
                </a:lnTo>
                <a:lnTo>
                  <a:pt x="3149979" y="1279632"/>
                </a:lnTo>
                <a:lnTo>
                  <a:pt x="3162207" y="1282101"/>
                </a:lnTo>
                <a:lnTo>
                  <a:pt x="3162207" y="1266394"/>
                </a:lnTo>
                <a:lnTo>
                  <a:pt x="3153537" y="1266394"/>
                </a:lnTo>
                <a:lnTo>
                  <a:pt x="3146501" y="1259363"/>
                </a:lnTo>
                <a:lnTo>
                  <a:pt x="3146501" y="1141959"/>
                </a:lnTo>
                <a:lnTo>
                  <a:pt x="3153537" y="1134927"/>
                </a:lnTo>
                <a:lnTo>
                  <a:pt x="3162207" y="1134927"/>
                </a:lnTo>
                <a:lnTo>
                  <a:pt x="3162207" y="1119221"/>
                </a:lnTo>
                <a:close/>
              </a:path>
              <a:path w="3162300" h="1801495">
                <a:moveTo>
                  <a:pt x="3162207" y="1134927"/>
                </a:moveTo>
                <a:lnTo>
                  <a:pt x="3153537" y="1134927"/>
                </a:lnTo>
                <a:lnTo>
                  <a:pt x="3146501" y="1141959"/>
                </a:lnTo>
                <a:lnTo>
                  <a:pt x="3146501" y="1259363"/>
                </a:lnTo>
                <a:lnTo>
                  <a:pt x="3153537" y="1266394"/>
                </a:lnTo>
                <a:lnTo>
                  <a:pt x="3162207" y="1266394"/>
                </a:lnTo>
                <a:lnTo>
                  <a:pt x="3162207" y="1134927"/>
                </a:lnTo>
                <a:close/>
              </a:path>
              <a:path w="3162300" h="1801495">
                <a:moveTo>
                  <a:pt x="3162207" y="919111"/>
                </a:moveTo>
                <a:lnTo>
                  <a:pt x="3149979" y="921579"/>
                </a:lnTo>
                <a:lnTo>
                  <a:pt x="3139994" y="928311"/>
                </a:lnTo>
                <a:lnTo>
                  <a:pt x="3133263" y="938296"/>
                </a:lnTo>
                <a:lnTo>
                  <a:pt x="3130794" y="950523"/>
                </a:lnTo>
                <a:lnTo>
                  <a:pt x="3130794" y="1050578"/>
                </a:lnTo>
                <a:lnTo>
                  <a:pt x="3133263" y="1062805"/>
                </a:lnTo>
                <a:lnTo>
                  <a:pt x="3139994" y="1072790"/>
                </a:lnTo>
                <a:lnTo>
                  <a:pt x="3149979" y="1079522"/>
                </a:lnTo>
                <a:lnTo>
                  <a:pt x="3162207" y="1081991"/>
                </a:lnTo>
                <a:lnTo>
                  <a:pt x="3162207" y="1066284"/>
                </a:lnTo>
                <a:lnTo>
                  <a:pt x="3153537" y="1066284"/>
                </a:lnTo>
                <a:lnTo>
                  <a:pt x="3146501" y="1059253"/>
                </a:lnTo>
                <a:lnTo>
                  <a:pt x="3146501" y="941848"/>
                </a:lnTo>
                <a:lnTo>
                  <a:pt x="3153537" y="934817"/>
                </a:lnTo>
                <a:lnTo>
                  <a:pt x="3162207" y="934817"/>
                </a:lnTo>
                <a:lnTo>
                  <a:pt x="3162207" y="919111"/>
                </a:lnTo>
                <a:close/>
              </a:path>
              <a:path w="3162300" h="1801495">
                <a:moveTo>
                  <a:pt x="3162207" y="934817"/>
                </a:moveTo>
                <a:lnTo>
                  <a:pt x="3153537" y="934817"/>
                </a:lnTo>
                <a:lnTo>
                  <a:pt x="3146501" y="941848"/>
                </a:lnTo>
                <a:lnTo>
                  <a:pt x="3146501" y="1059253"/>
                </a:lnTo>
                <a:lnTo>
                  <a:pt x="3153537" y="1066284"/>
                </a:lnTo>
                <a:lnTo>
                  <a:pt x="3162207" y="1066284"/>
                </a:lnTo>
                <a:lnTo>
                  <a:pt x="3162207" y="934817"/>
                </a:lnTo>
                <a:close/>
              </a:path>
              <a:path w="3162300" h="1801495">
                <a:moveTo>
                  <a:pt x="3162207" y="719004"/>
                </a:moveTo>
                <a:lnTo>
                  <a:pt x="3149979" y="721472"/>
                </a:lnTo>
                <a:lnTo>
                  <a:pt x="3139994" y="728204"/>
                </a:lnTo>
                <a:lnTo>
                  <a:pt x="3133263" y="738189"/>
                </a:lnTo>
                <a:lnTo>
                  <a:pt x="3130794" y="750416"/>
                </a:lnTo>
                <a:lnTo>
                  <a:pt x="3130794" y="850468"/>
                </a:lnTo>
                <a:lnTo>
                  <a:pt x="3133263" y="862695"/>
                </a:lnTo>
                <a:lnTo>
                  <a:pt x="3139994" y="872680"/>
                </a:lnTo>
                <a:lnTo>
                  <a:pt x="3149979" y="879412"/>
                </a:lnTo>
                <a:lnTo>
                  <a:pt x="3162207" y="881880"/>
                </a:lnTo>
                <a:lnTo>
                  <a:pt x="3162207" y="866174"/>
                </a:lnTo>
                <a:lnTo>
                  <a:pt x="3153537" y="866174"/>
                </a:lnTo>
                <a:lnTo>
                  <a:pt x="3146501" y="859142"/>
                </a:lnTo>
                <a:lnTo>
                  <a:pt x="3146501" y="741736"/>
                </a:lnTo>
                <a:lnTo>
                  <a:pt x="3153537" y="734710"/>
                </a:lnTo>
                <a:lnTo>
                  <a:pt x="3162207" y="734710"/>
                </a:lnTo>
                <a:lnTo>
                  <a:pt x="3162207" y="719004"/>
                </a:lnTo>
                <a:close/>
              </a:path>
              <a:path w="3162300" h="1801495">
                <a:moveTo>
                  <a:pt x="3162207" y="734710"/>
                </a:moveTo>
                <a:lnTo>
                  <a:pt x="3153537" y="734710"/>
                </a:lnTo>
                <a:lnTo>
                  <a:pt x="3146501" y="741736"/>
                </a:lnTo>
                <a:lnTo>
                  <a:pt x="3146501" y="859142"/>
                </a:lnTo>
                <a:lnTo>
                  <a:pt x="3153537" y="866174"/>
                </a:lnTo>
                <a:lnTo>
                  <a:pt x="3162207" y="866174"/>
                </a:lnTo>
                <a:lnTo>
                  <a:pt x="3162207" y="734710"/>
                </a:lnTo>
                <a:close/>
              </a:path>
              <a:path w="3162300" h="1801495">
                <a:moveTo>
                  <a:pt x="3162207" y="518895"/>
                </a:moveTo>
                <a:lnTo>
                  <a:pt x="3149979" y="521363"/>
                </a:lnTo>
                <a:lnTo>
                  <a:pt x="3139994" y="528095"/>
                </a:lnTo>
                <a:lnTo>
                  <a:pt x="3133263" y="538079"/>
                </a:lnTo>
                <a:lnTo>
                  <a:pt x="3130794" y="550307"/>
                </a:lnTo>
                <a:lnTo>
                  <a:pt x="3130794" y="650357"/>
                </a:lnTo>
                <a:lnTo>
                  <a:pt x="3133263" y="662584"/>
                </a:lnTo>
                <a:lnTo>
                  <a:pt x="3139994" y="672569"/>
                </a:lnTo>
                <a:lnTo>
                  <a:pt x="3149979" y="679301"/>
                </a:lnTo>
                <a:lnTo>
                  <a:pt x="3162207" y="681769"/>
                </a:lnTo>
                <a:lnTo>
                  <a:pt x="3162207" y="666063"/>
                </a:lnTo>
                <a:lnTo>
                  <a:pt x="3153537" y="666063"/>
                </a:lnTo>
                <a:lnTo>
                  <a:pt x="3146501" y="659037"/>
                </a:lnTo>
                <a:lnTo>
                  <a:pt x="3146501" y="541627"/>
                </a:lnTo>
                <a:lnTo>
                  <a:pt x="3153537" y="534601"/>
                </a:lnTo>
                <a:lnTo>
                  <a:pt x="3162207" y="534601"/>
                </a:lnTo>
                <a:lnTo>
                  <a:pt x="3162207" y="518895"/>
                </a:lnTo>
                <a:close/>
              </a:path>
              <a:path w="3162300" h="1801495">
                <a:moveTo>
                  <a:pt x="3162207" y="534601"/>
                </a:moveTo>
                <a:lnTo>
                  <a:pt x="3153537" y="534601"/>
                </a:lnTo>
                <a:lnTo>
                  <a:pt x="3146501" y="541627"/>
                </a:lnTo>
                <a:lnTo>
                  <a:pt x="3146501" y="659037"/>
                </a:lnTo>
                <a:lnTo>
                  <a:pt x="3153537" y="666063"/>
                </a:lnTo>
                <a:lnTo>
                  <a:pt x="3162207" y="666063"/>
                </a:lnTo>
                <a:lnTo>
                  <a:pt x="3162207" y="534601"/>
                </a:lnTo>
                <a:close/>
              </a:path>
              <a:path w="3162300" h="1801495">
                <a:moveTo>
                  <a:pt x="3162207" y="318775"/>
                </a:moveTo>
                <a:lnTo>
                  <a:pt x="3149979" y="321245"/>
                </a:lnTo>
                <a:lnTo>
                  <a:pt x="3139994" y="327979"/>
                </a:lnTo>
                <a:lnTo>
                  <a:pt x="3133263" y="337964"/>
                </a:lnTo>
                <a:lnTo>
                  <a:pt x="3130794" y="350188"/>
                </a:lnTo>
                <a:lnTo>
                  <a:pt x="3130794" y="450248"/>
                </a:lnTo>
                <a:lnTo>
                  <a:pt x="3133263" y="462475"/>
                </a:lnTo>
                <a:lnTo>
                  <a:pt x="3139994" y="472460"/>
                </a:lnTo>
                <a:lnTo>
                  <a:pt x="3149979" y="479192"/>
                </a:lnTo>
                <a:lnTo>
                  <a:pt x="3162207" y="481660"/>
                </a:lnTo>
                <a:lnTo>
                  <a:pt x="3162207" y="465954"/>
                </a:lnTo>
                <a:lnTo>
                  <a:pt x="3153537" y="465954"/>
                </a:lnTo>
                <a:lnTo>
                  <a:pt x="3146501" y="458917"/>
                </a:lnTo>
                <a:lnTo>
                  <a:pt x="3146501" y="341518"/>
                </a:lnTo>
                <a:lnTo>
                  <a:pt x="3153537" y="334481"/>
                </a:lnTo>
                <a:lnTo>
                  <a:pt x="3162207" y="334481"/>
                </a:lnTo>
                <a:lnTo>
                  <a:pt x="3162207" y="318775"/>
                </a:lnTo>
                <a:close/>
              </a:path>
              <a:path w="3162300" h="1801495">
                <a:moveTo>
                  <a:pt x="3162207" y="334481"/>
                </a:moveTo>
                <a:lnTo>
                  <a:pt x="3153537" y="334481"/>
                </a:lnTo>
                <a:lnTo>
                  <a:pt x="3146501" y="341518"/>
                </a:lnTo>
                <a:lnTo>
                  <a:pt x="3146501" y="458917"/>
                </a:lnTo>
                <a:lnTo>
                  <a:pt x="3153537" y="465954"/>
                </a:lnTo>
                <a:lnTo>
                  <a:pt x="3162207" y="465954"/>
                </a:lnTo>
                <a:lnTo>
                  <a:pt x="3162207" y="334481"/>
                </a:lnTo>
                <a:close/>
              </a:path>
              <a:path w="3162300" h="1801495">
                <a:moveTo>
                  <a:pt x="3162207" y="118666"/>
                </a:moveTo>
                <a:lnTo>
                  <a:pt x="3149979" y="121134"/>
                </a:lnTo>
                <a:lnTo>
                  <a:pt x="3139994" y="127866"/>
                </a:lnTo>
                <a:lnTo>
                  <a:pt x="3133263" y="137851"/>
                </a:lnTo>
                <a:lnTo>
                  <a:pt x="3130794" y="150079"/>
                </a:lnTo>
                <a:lnTo>
                  <a:pt x="3130794" y="250138"/>
                </a:lnTo>
                <a:lnTo>
                  <a:pt x="3133263" y="262366"/>
                </a:lnTo>
                <a:lnTo>
                  <a:pt x="3139994" y="272351"/>
                </a:lnTo>
                <a:lnTo>
                  <a:pt x="3149979" y="279083"/>
                </a:lnTo>
                <a:lnTo>
                  <a:pt x="3162207" y="281551"/>
                </a:lnTo>
                <a:lnTo>
                  <a:pt x="3162207" y="265845"/>
                </a:lnTo>
                <a:lnTo>
                  <a:pt x="3153537" y="265845"/>
                </a:lnTo>
                <a:lnTo>
                  <a:pt x="3146501" y="258808"/>
                </a:lnTo>
                <a:lnTo>
                  <a:pt x="3146501" y="141409"/>
                </a:lnTo>
                <a:lnTo>
                  <a:pt x="3153537" y="134372"/>
                </a:lnTo>
                <a:lnTo>
                  <a:pt x="3162207" y="134372"/>
                </a:lnTo>
                <a:lnTo>
                  <a:pt x="3162207" y="118666"/>
                </a:lnTo>
                <a:close/>
              </a:path>
              <a:path w="3162300" h="1801495">
                <a:moveTo>
                  <a:pt x="3162207" y="134372"/>
                </a:moveTo>
                <a:lnTo>
                  <a:pt x="3153537" y="134372"/>
                </a:lnTo>
                <a:lnTo>
                  <a:pt x="3146501" y="141409"/>
                </a:lnTo>
                <a:lnTo>
                  <a:pt x="3146501" y="258808"/>
                </a:lnTo>
                <a:lnTo>
                  <a:pt x="3153537" y="265845"/>
                </a:lnTo>
                <a:lnTo>
                  <a:pt x="3162207" y="265845"/>
                </a:lnTo>
                <a:lnTo>
                  <a:pt x="3162207" y="134372"/>
                </a:lnTo>
                <a:close/>
              </a:path>
              <a:path w="3162300" h="1801495">
                <a:moveTo>
                  <a:pt x="3146501" y="0"/>
                </a:moveTo>
                <a:lnTo>
                  <a:pt x="3130794" y="0"/>
                </a:lnTo>
                <a:lnTo>
                  <a:pt x="3130794" y="50029"/>
                </a:lnTo>
                <a:lnTo>
                  <a:pt x="3133263" y="62257"/>
                </a:lnTo>
                <a:lnTo>
                  <a:pt x="3139994" y="72242"/>
                </a:lnTo>
                <a:lnTo>
                  <a:pt x="3149979" y="78974"/>
                </a:lnTo>
                <a:lnTo>
                  <a:pt x="3162207" y="81442"/>
                </a:lnTo>
                <a:lnTo>
                  <a:pt x="3162207" y="65736"/>
                </a:lnTo>
                <a:lnTo>
                  <a:pt x="3153537" y="65736"/>
                </a:lnTo>
                <a:lnTo>
                  <a:pt x="3146501" y="58699"/>
                </a:lnTo>
                <a:lnTo>
                  <a:pt x="3146501" y="0"/>
                </a:lnTo>
                <a:close/>
              </a:path>
              <a:path w="3162300" h="1801495">
                <a:moveTo>
                  <a:pt x="3162207" y="0"/>
                </a:moveTo>
                <a:lnTo>
                  <a:pt x="3146501" y="0"/>
                </a:lnTo>
                <a:lnTo>
                  <a:pt x="3146501" y="58699"/>
                </a:lnTo>
                <a:lnTo>
                  <a:pt x="3153537" y="65736"/>
                </a:lnTo>
                <a:lnTo>
                  <a:pt x="3162207" y="65736"/>
                </a:lnTo>
                <a:lnTo>
                  <a:pt x="3162207" y="0"/>
                </a:lnTo>
                <a:close/>
              </a:path>
              <a:path w="3162300" h="1801495">
                <a:moveTo>
                  <a:pt x="3093801" y="0"/>
                </a:moveTo>
                <a:lnTo>
                  <a:pt x="3078094" y="0"/>
                </a:lnTo>
                <a:lnTo>
                  <a:pt x="3080563" y="12227"/>
                </a:lnTo>
                <a:lnTo>
                  <a:pt x="3087294" y="22212"/>
                </a:lnTo>
                <a:lnTo>
                  <a:pt x="3097279" y="28944"/>
                </a:lnTo>
                <a:lnTo>
                  <a:pt x="3109507" y="31412"/>
                </a:lnTo>
                <a:lnTo>
                  <a:pt x="3109507" y="15706"/>
                </a:lnTo>
                <a:lnTo>
                  <a:pt x="3100827" y="15706"/>
                </a:lnTo>
                <a:lnTo>
                  <a:pt x="3093801" y="8669"/>
                </a:lnTo>
                <a:lnTo>
                  <a:pt x="3093801" y="0"/>
                </a:lnTo>
                <a:close/>
              </a:path>
              <a:path w="3162300" h="1801495">
                <a:moveTo>
                  <a:pt x="3130794" y="0"/>
                </a:moveTo>
                <a:lnTo>
                  <a:pt x="3109507" y="0"/>
                </a:lnTo>
                <a:lnTo>
                  <a:pt x="3109507" y="31412"/>
                </a:lnTo>
                <a:lnTo>
                  <a:pt x="3130794" y="31412"/>
                </a:lnTo>
                <a:lnTo>
                  <a:pt x="3130794" y="0"/>
                </a:lnTo>
                <a:close/>
              </a:path>
              <a:path w="3162300" h="1801495">
                <a:moveTo>
                  <a:pt x="3109507" y="0"/>
                </a:moveTo>
                <a:lnTo>
                  <a:pt x="3093801" y="0"/>
                </a:lnTo>
                <a:lnTo>
                  <a:pt x="3093801" y="8669"/>
                </a:lnTo>
                <a:lnTo>
                  <a:pt x="3100827" y="15706"/>
                </a:lnTo>
                <a:lnTo>
                  <a:pt x="3109507" y="15706"/>
                </a:lnTo>
                <a:lnTo>
                  <a:pt x="3109507" y="0"/>
                </a:lnTo>
                <a:close/>
              </a:path>
              <a:path w="3162300" h="1801495">
                <a:moveTo>
                  <a:pt x="2882980" y="0"/>
                </a:moveTo>
                <a:lnTo>
                  <a:pt x="2867273" y="0"/>
                </a:lnTo>
                <a:lnTo>
                  <a:pt x="2869742" y="12227"/>
                </a:lnTo>
                <a:lnTo>
                  <a:pt x="2876473" y="22212"/>
                </a:lnTo>
                <a:lnTo>
                  <a:pt x="2886458" y="28944"/>
                </a:lnTo>
                <a:lnTo>
                  <a:pt x="2898686" y="31412"/>
                </a:lnTo>
                <a:lnTo>
                  <a:pt x="2898686" y="15706"/>
                </a:lnTo>
                <a:lnTo>
                  <a:pt x="2890016" y="15706"/>
                </a:lnTo>
                <a:lnTo>
                  <a:pt x="2882980" y="8669"/>
                </a:lnTo>
                <a:lnTo>
                  <a:pt x="2882980" y="0"/>
                </a:lnTo>
                <a:close/>
              </a:path>
              <a:path w="3162300" h="1801495">
                <a:moveTo>
                  <a:pt x="3004097" y="0"/>
                </a:moveTo>
                <a:lnTo>
                  <a:pt x="2898686" y="0"/>
                </a:lnTo>
                <a:lnTo>
                  <a:pt x="2898686" y="31412"/>
                </a:lnTo>
                <a:lnTo>
                  <a:pt x="3004097" y="31412"/>
                </a:lnTo>
                <a:lnTo>
                  <a:pt x="3004097" y="0"/>
                </a:lnTo>
                <a:close/>
              </a:path>
              <a:path w="3162300" h="1801495">
                <a:moveTo>
                  <a:pt x="3019803" y="0"/>
                </a:moveTo>
                <a:lnTo>
                  <a:pt x="3004097" y="0"/>
                </a:lnTo>
                <a:lnTo>
                  <a:pt x="3004097" y="31412"/>
                </a:lnTo>
                <a:lnTo>
                  <a:pt x="3016324" y="28944"/>
                </a:lnTo>
                <a:lnTo>
                  <a:pt x="3026309" y="22212"/>
                </a:lnTo>
                <a:lnTo>
                  <a:pt x="3030696" y="15706"/>
                </a:lnTo>
                <a:lnTo>
                  <a:pt x="3012766" y="15706"/>
                </a:lnTo>
                <a:lnTo>
                  <a:pt x="3019803" y="8669"/>
                </a:lnTo>
                <a:lnTo>
                  <a:pt x="3019803" y="0"/>
                </a:lnTo>
                <a:close/>
              </a:path>
              <a:path w="3162300" h="1801495">
                <a:moveTo>
                  <a:pt x="2898686" y="0"/>
                </a:moveTo>
                <a:lnTo>
                  <a:pt x="2882980" y="0"/>
                </a:lnTo>
                <a:lnTo>
                  <a:pt x="2882980" y="8669"/>
                </a:lnTo>
                <a:lnTo>
                  <a:pt x="2890016" y="15706"/>
                </a:lnTo>
                <a:lnTo>
                  <a:pt x="2898686" y="15706"/>
                </a:lnTo>
                <a:lnTo>
                  <a:pt x="2898686" y="0"/>
                </a:lnTo>
                <a:close/>
              </a:path>
              <a:path w="3162300" h="1801495">
                <a:moveTo>
                  <a:pt x="3035509" y="0"/>
                </a:moveTo>
                <a:lnTo>
                  <a:pt x="3019803" y="0"/>
                </a:lnTo>
                <a:lnTo>
                  <a:pt x="3019803" y="8669"/>
                </a:lnTo>
                <a:lnTo>
                  <a:pt x="3012766" y="15706"/>
                </a:lnTo>
                <a:lnTo>
                  <a:pt x="3030696" y="15706"/>
                </a:lnTo>
                <a:lnTo>
                  <a:pt x="3033041" y="12227"/>
                </a:lnTo>
                <a:lnTo>
                  <a:pt x="3035509" y="0"/>
                </a:lnTo>
                <a:close/>
              </a:path>
              <a:path w="3162300" h="1801495">
                <a:moveTo>
                  <a:pt x="2672169" y="0"/>
                </a:moveTo>
                <a:lnTo>
                  <a:pt x="2656463" y="0"/>
                </a:lnTo>
                <a:lnTo>
                  <a:pt x="2658931" y="12227"/>
                </a:lnTo>
                <a:lnTo>
                  <a:pt x="2665663" y="22212"/>
                </a:lnTo>
                <a:lnTo>
                  <a:pt x="2675648" y="28944"/>
                </a:lnTo>
                <a:lnTo>
                  <a:pt x="2687876" y="31412"/>
                </a:lnTo>
                <a:lnTo>
                  <a:pt x="2687876" y="15706"/>
                </a:lnTo>
                <a:lnTo>
                  <a:pt x="2679206" y="15706"/>
                </a:lnTo>
                <a:lnTo>
                  <a:pt x="2672169" y="8669"/>
                </a:lnTo>
                <a:lnTo>
                  <a:pt x="2672169" y="0"/>
                </a:lnTo>
                <a:close/>
              </a:path>
              <a:path w="3162300" h="1801495">
                <a:moveTo>
                  <a:pt x="2793286" y="0"/>
                </a:moveTo>
                <a:lnTo>
                  <a:pt x="2687876" y="0"/>
                </a:lnTo>
                <a:lnTo>
                  <a:pt x="2687876" y="31412"/>
                </a:lnTo>
                <a:lnTo>
                  <a:pt x="2793286" y="31412"/>
                </a:lnTo>
                <a:lnTo>
                  <a:pt x="2793286" y="0"/>
                </a:lnTo>
                <a:close/>
              </a:path>
              <a:path w="3162300" h="1801495">
                <a:moveTo>
                  <a:pt x="2808993" y="0"/>
                </a:moveTo>
                <a:lnTo>
                  <a:pt x="2793286" y="0"/>
                </a:lnTo>
                <a:lnTo>
                  <a:pt x="2793286" y="31412"/>
                </a:lnTo>
                <a:lnTo>
                  <a:pt x="2805514" y="28944"/>
                </a:lnTo>
                <a:lnTo>
                  <a:pt x="2815499" y="22212"/>
                </a:lnTo>
                <a:lnTo>
                  <a:pt x="2819885" y="15706"/>
                </a:lnTo>
                <a:lnTo>
                  <a:pt x="2801956" y="15706"/>
                </a:lnTo>
                <a:lnTo>
                  <a:pt x="2808993" y="8669"/>
                </a:lnTo>
                <a:lnTo>
                  <a:pt x="2808993" y="0"/>
                </a:lnTo>
                <a:close/>
              </a:path>
              <a:path w="3162300" h="1801495">
                <a:moveTo>
                  <a:pt x="2687876" y="0"/>
                </a:moveTo>
                <a:lnTo>
                  <a:pt x="2672169" y="0"/>
                </a:lnTo>
                <a:lnTo>
                  <a:pt x="2672169" y="8669"/>
                </a:lnTo>
                <a:lnTo>
                  <a:pt x="2679206" y="15706"/>
                </a:lnTo>
                <a:lnTo>
                  <a:pt x="2687876" y="15706"/>
                </a:lnTo>
                <a:lnTo>
                  <a:pt x="2687876" y="0"/>
                </a:lnTo>
                <a:close/>
              </a:path>
              <a:path w="3162300" h="1801495">
                <a:moveTo>
                  <a:pt x="2824699" y="0"/>
                </a:moveTo>
                <a:lnTo>
                  <a:pt x="2808993" y="0"/>
                </a:lnTo>
                <a:lnTo>
                  <a:pt x="2808993" y="8669"/>
                </a:lnTo>
                <a:lnTo>
                  <a:pt x="2801956" y="15706"/>
                </a:lnTo>
                <a:lnTo>
                  <a:pt x="2819885" y="15706"/>
                </a:lnTo>
                <a:lnTo>
                  <a:pt x="2822230" y="12227"/>
                </a:lnTo>
                <a:lnTo>
                  <a:pt x="2824699" y="0"/>
                </a:lnTo>
                <a:close/>
              </a:path>
              <a:path w="3162300" h="1801495">
                <a:moveTo>
                  <a:pt x="2461359" y="0"/>
                </a:moveTo>
                <a:lnTo>
                  <a:pt x="2445653" y="0"/>
                </a:lnTo>
                <a:lnTo>
                  <a:pt x="2448121" y="12227"/>
                </a:lnTo>
                <a:lnTo>
                  <a:pt x="2454853" y="22212"/>
                </a:lnTo>
                <a:lnTo>
                  <a:pt x="2464838" y="28944"/>
                </a:lnTo>
                <a:lnTo>
                  <a:pt x="2477065" y="31412"/>
                </a:lnTo>
                <a:lnTo>
                  <a:pt x="2477065" y="15706"/>
                </a:lnTo>
                <a:lnTo>
                  <a:pt x="2468385" y="15706"/>
                </a:lnTo>
                <a:lnTo>
                  <a:pt x="2461359" y="8669"/>
                </a:lnTo>
                <a:lnTo>
                  <a:pt x="2461359" y="0"/>
                </a:lnTo>
                <a:close/>
              </a:path>
              <a:path w="3162300" h="1801495">
                <a:moveTo>
                  <a:pt x="2582465" y="0"/>
                </a:moveTo>
                <a:lnTo>
                  <a:pt x="2477065" y="0"/>
                </a:lnTo>
                <a:lnTo>
                  <a:pt x="2477065" y="31412"/>
                </a:lnTo>
                <a:lnTo>
                  <a:pt x="2582465" y="31412"/>
                </a:lnTo>
                <a:lnTo>
                  <a:pt x="2582465" y="0"/>
                </a:lnTo>
                <a:close/>
              </a:path>
              <a:path w="3162300" h="1801495">
                <a:moveTo>
                  <a:pt x="2598172" y="0"/>
                </a:moveTo>
                <a:lnTo>
                  <a:pt x="2582465" y="0"/>
                </a:lnTo>
                <a:lnTo>
                  <a:pt x="2582465" y="31412"/>
                </a:lnTo>
                <a:lnTo>
                  <a:pt x="2594693" y="28944"/>
                </a:lnTo>
                <a:lnTo>
                  <a:pt x="2604678" y="22212"/>
                </a:lnTo>
                <a:lnTo>
                  <a:pt x="2609065" y="15706"/>
                </a:lnTo>
                <a:lnTo>
                  <a:pt x="2591146" y="15706"/>
                </a:lnTo>
                <a:lnTo>
                  <a:pt x="2598172" y="8669"/>
                </a:lnTo>
                <a:lnTo>
                  <a:pt x="2598172" y="0"/>
                </a:lnTo>
                <a:close/>
              </a:path>
              <a:path w="3162300" h="1801495">
                <a:moveTo>
                  <a:pt x="2477065" y="0"/>
                </a:moveTo>
                <a:lnTo>
                  <a:pt x="2461359" y="0"/>
                </a:lnTo>
                <a:lnTo>
                  <a:pt x="2461359" y="8669"/>
                </a:lnTo>
                <a:lnTo>
                  <a:pt x="2468385" y="15706"/>
                </a:lnTo>
                <a:lnTo>
                  <a:pt x="2477065" y="15706"/>
                </a:lnTo>
                <a:lnTo>
                  <a:pt x="2477065" y="0"/>
                </a:lnTo>
                <a:close/>
              </a:path>
              <a:path w="3162300" h="1801495">
                <a:moveTo>
                  <a:pt x="2613878" y="0"/>
                </a:moveTo>
                <a:lnTo>
                  <a:pt x="2598172" y="0"/>
                </a:lnTo>
                <a:lnTo>
                  <a:pt x="2598172" y="8669"/>
                </a:lnTo>
                <a:lnTo>
                  <a:pt x="2591146" y="15706"/>
                </a:lnTo>
                <a:lnTo>
                  <a:pt x="2609065" y="15706"/>
                </a:lnTo>
                <a:lnTo>
                  <a:pt x="2611410" y="12227"/>
                </a:lnTo>
                <a:lnTo>
                  <a:pt x="2613878" y="0"/>
                </a:lnTo>
                <a:close/>
              </a:path>
              <a:path w="3162300" h="1801495">
                <a:moveTo>
                  <a:pt x="2250538" y="0"/>
                </a:moveTo>
                <a:lnTo>
                  <a:pt x="2234832" y="0"/>
                </a:lnTo>
                <a:lnTo>
                  <a:pt x="2237300" y="12227"/>
                </a:lnTo>
                <a:lnTo>
                  <a:pt x="2244032" y="22212"/>
                </a:lnTo>
                <a:lnTo>
                  <a:pt x="2254017" y="28944"/>
                </a:lnTo>
                <a:lnTo>
                  <a:pt x="2266245" y="31412"/>
                </a:lnTo>
                <a:lnTo>
                  <a:pt x="2266245" y="15706"/>
                </a:lnTo>
                <a:lnTo>
                  <a:pt x="2257575" y="15706"/>
                </a:lnTo>
                <a:lnTo>
                  <a:pt x="2250538" y="8669"/>
                </a:lnTo>
                <a:lnTo>
                  <a:pt x="2250538" y="0"/>
                </a:lnTo>
                <a:close/>
              </a:path>
              <a:path w="3162300" h="1801495">
                <a:moveTo>
                  <a:pt x="2371655" y="0"/>
                </a:moveTo>
                <a:lnTo>
                  <a:pt x="2266245" y="0"/>
                </a:lnTo>
                <a:lnTo>
                  <a:pt x="2266245" y="31412"/>
                </a:lnTo>
                <a:lnTo>
                  <a:pt x="2371655" y="31412"/>
                </a:lnTo>
                <a:lnTo>
                  <a:pt x="2371655" y="0"/>
                </a:lnTo>
                <a:close/>
              </a:path>
              <a:path w="3162300" h="1801495">
                <a:moveTo>
                  <a:pt x="2387361" y="0"/>
                </a:moveTo>
                <a:lnTo>
                  <a:pt x="2371655" y="0"/>
                </a:lnTo>
                <a:lnTo>
                  <a:pt x="2371655" y="31412"/>
                </a:lnTo>
                <a:lnTo>
                  <a:pt x="2383883" y="28944"/>
                </a:lnTo>
                <a:lnTo>
                  <a:pt x="2393868" y="22212"/>
                </a:lnTo>
                <a:lnTo>
                  <a:pt x="2398254" y="15706"/>
                </a:lnTo>
                <a:lnTo>
                  <a:pt x="2380325" y="15706"/>
                </a:lnTo>
                <a:lnTo>
                  <a:pt x="2387361" y="8669"/>
                </a:lnTo>
                <a:lnTo>
                  <a:pt x="2387361" y="0"/>
                </a:lnTo>
                <a:close/>
              </a:path>
              <a:path w="3162300" h="1801495">
                <a:moveTo>
                  <a:pt x="2266245" y="0"/>
                </a:moveTo>
                <a:lnTo>
                  <a:pt x="2250538" y="0"/>
                </a:lnTo>
                <a:lnTo>
                  <a:pt x="2250538" y="8669"/>
                </a:lnTo>
                <a:lnTo>
                  <a:pt x="2257575" y="15706"/>
                </a:lnTo>
                <a:lnTo>
                  <a:pt x="2266245" y="15706"/>
                </a:lnTo>
                <a:lnTo>
                  <a:pt x="2266245" y="0"/>
                </a:lnTo>
                <a:close/>
              </a:path>
              <a:path w="3162300" h="1801495">
                <a:moveTo>
                  <a:pt x="2403068" y="0"/>
                </a:moveTo>
                <a:lnTo>
                  <a:pt x="2387361" y="0"/>
                </a:lnTo>
                <a:lnTo>
                  <a:pt x="2387361" y="8669"/>
                </a:lnTo>
                <a:lnTo>
                  <a:pt x="2380325" y="15706"/>
                </a:lnTo>
                <a:lnTo>
                  <a:pt x="2398254" y="15706"/>
                </a:lnTo>
                <a:lnTo>
                  <a:pt x="2400599" y="12227"/>
                </a:lnTo>
                <a:lnTo>
                  <a:pt x="2403068" y="0"/>
                </a:lnTo>
                <a:close/>
              </a:path>
              <a:path w="3162300" h="1801495">
                <a:moveTo>
                  <a:pt x="2039728" y="0"/>
                </a:moveTo>
                <a:lnTo>
                  <a:pt x="2024022" y="0"/>
                </a:lnTo>
                <a:lnTo>
                  <a:pt x="2026490" y="12227"/>
                </a:lnTo>
                <a:lnTo>
                  <a:pt x="2033222" y="22212"/>
                </a:lnTo>
                <a:lnTo>
                  <a:pt x="2043206" y="28944"/>
                </a:lnTo>
                <a:lnTo>
                  <a:pt x="2055434" y="31412"/>
                </a:lnTo>
                <a:lnTo>
                  <a:pt x="2055434" y="15706"/>
                </a:lnTo>
                <a:lnTo>
                  <a:pt x="2046764" y="15706"/>
                </a:lnTo>
                <a:lnTo>
                  <a:pt x="2039728" y="8669"/>
                </a:lnTo>
                <a:lnTo>
                  <a:pt x="2039728" y="0"/>
                </a:lnTo>
                <a:close/>
              </a:path>
              <a:path w="3162300" h="1801495">
                <a:moveTo>
                  <a:pt x="2160845" y="0"/>
                </a:moveTo>
                <a:lnTo>
                  <a:pt x="2055434" y="0"/>
                </a:lnTo>
                <a:lnTo>
                  <a:pt x="2055434" y="31412"/>
                </a:lnTo>
                <a:lnTo>
                  <a:pt x="2160845" y="31412"/>
                </a:lnTo>
                <a:lnTo>
                  <a:pt x="2160845" y="0"/>
                </a:lnTo>
                <a:close/>
              </a:path>
              <a:path w="3162300" h="1801495">
                <a:moveTo>
                  <a:pt x="2176551" y="0"/>
                </a:moveTo>
                <a:lnTo>
                  <a:pt x="2160845" y="0"/>
                </a:lnTo>
                <a:lnTo>
                  <a:pt x="2160845" y="31412"/>
                </a:lnTo>
                <a:lnTo>
                  <a:pt x="2173073" y="28944"/>
                </a:lnTo>
                <a:lnTo>
                  <a:pt x="2183057" y="22212"/>
                </a:lnTo>
                <a:lnTo>
                  <a:pt x="2187444" y="15706"/>
                </a:lnTo>
                <a:lnTo>
                  <a:pt x="2169515" y="15706"/>
                </a:lnTo>
                <a:lnTo>
                  <a:pt x="2176551" y="8669"/>
                </a:lnTo>
                <a:lnTo>
                  <a:pt x="2176551" y="0"/>
                </a:lnTo>
                <a:close/>
              </a:path>
              <a:path w="3162300" h="1801495">
                <a:moveTo>
                  <a:pt x="2055434" y="0"/>
                </a:moveTo>
                <a:lnTo>
                  <a:pt x="2039728" y="0"/>
                </a:lnTo>
                <a:lnTo>
                  <a:pt x="2039728" y="8669"/>
                </a:lnTo>
                <a:lnTo>
                  <a:pt x="2046764" y="15706"/>
                </a:lnTo>
                <a:lnTo>
                  <a:pt x="2055434" y="15706"/>
                </a:lnTo>
                <a:lnTo>
                  <a:pt x="2055434" y="0"/>
                </a:lnTo>
                <a:close/>
              </a:path>
              <a:path w="3162300" h="1801495">
                <a:moveTo>
                  <a:pt x="2192257" y="0"/>
                </a:moveTo>
                <a:lnTo>
                  <a:pt x="2176551" y="0"/>
                </a:lnTo>
                <a:lnTo>
                  <a:pt x="2176551" y="8669"/>
                </a:lnTo>
                <a:lnTo>
                  <a:pt x="2169515" y="15706"/>
                </a:lnTo>
                <a:lnTo>
                  <a:pt x="2187444" y="15706"/>
                </a:lnTo>
                <a:lnTo>
                  <a:pt x="2189789" y="12227"/>
                </a:lnTo>
                <a:lnTo>
                  <a:pt x="2192257" y="0"/>
                </a:lnTo>
                <a:close/>
              </a:path>
              <a:path w="3162300" h="1801495">
                <a:moveTo>
                  <a:pt x="1828918" y="0"/>
                </a:moveTo>
                <a:lnTo>
                  <a:pt x="1813211" y="0"/>
                </a:lnTo>
                <a:lnTo>
                  <a:pt x="1815680" y="12227"/>
                </a:lnTo>
                <a:lnTo>
                  <a:pt x="1822411" y="22212"/>
                </a:lnTo>
                <a:lnTo>
                  <a:pt x="1832396" y="28944"/>
                </a:lnTo>
                <a:lnTo>
                  <a:pt x="1844624" y="31412"/>
                </a:lnTo>
                <a:lnTo>
                  <a:pt x="1844624" y="15706"/>
                </a:lnTo>
                <a:lnTo>
                  <a:pt x="1835944" y="15706"/>
                </a:lnTo>
                <a:lnTo>
                  <a:pt x="1828918" y="8669"/>
                </a:lnTo>
                <a:lnTo>
                  <a:pt x="1828918" y="0"/>
                </a:lnTo>
                <a:close/>
              </a:path>
              <a:path w="3162300" h="1801495">
                <a:moveTo>
                  <a:pt x="1950024" y="0"/>
                </a:moveTo>
                <a:lnTo>
                  <a:pt x="1844624" y="0"/>
                </a:lnTo>
                <a:lnTo>
                  <a:pt x="1844624" y="31412"/>
                </a:lnTo>
                <a:lnTo>
                  <a:pt x="1950024" y="31412"/>
                </a:lnTo>
                <a:lnTo>
                  <a:pt x="1950024" y="0"/>
                </a:lnTo>
                <a:close/>
              </a:path>
              <a:path w="3162300" h="1801495">
                <a:moveTo>
                  <a:pt x="1965730" y="0"/>
                </a:moveTo>
                <a:lnTo>
                  <a:pt x="1950024" y="0"/>
                </a:lnTo>
                <a:lnTo>
                  <a:pt x="1950024" y="31412"/>
                </a:lnTo>
                <a:lnTo>
                  <a:pt x="1962252" y="28944"/>
                </a:lnTo>
                <a:lnTo>
                  <a:pt x="1972237" y="22212"/>
                </a:lnTo>
                <a:lnTo>
                  <a:pt x="1976623" y="15706"/>
                </a:lnTo>
                <a:lnTo>
                  <a:pt x="1958704" y="15706"/>
                </a:lnTo>
                <a:lnTo>
                  <a:pt x="1965730" y="8669"/>
                </a:lnTo>
                <a:lnTo>
                  <a:pt x="1965730" y="0"/>
                </a:lnTo>
                <a:close/>
              </a:path>
              <a:path w="3162300" h="1801495">
                <a:moveTo>
                  <a:pt x="1844624" y="0"/>
                </a:moveTo>
                <a:lnTo>
                  <a:pt x="1828918" y="0"/>
                </a:lnTo>
                <a:lnTo>
                  <a:pt x="1828918" y="8669"/>
                </a:lnTo>
                <a:lnTo>
                  <a:pt x="1835944" y="15706"/>
                </a:lnTo>
                <a:lnTo>
                  <a:pt x="1844624" y="15706"/>
                </a:lnTo>
                <a:lnTo>
                  <a:pt x="1844624" y="0"/>
                </a:lnTo>
                <a:close/>
              </a:path>
              <a:path w="3162300" h="1801495">
                <a:moveTo>
                  <a:pt x="1981437" y="0"/>
                </a:moveTo>
                <a:lnTo>
                  <a:pt x="1965730" y="0"/>
                </a:lnTo>
                <a:lnTo>
                  <a:pt x="1965730" y="8669"/>
                </a:lnTo>
                <a:lnTo>
                  <a:pt x="1958704" y="15706"/>
                </a:lnTo>
                <a:lnTo>
                  <a:pt x="1976623" y="15706"/>
                </a:lnTo>
                <a:lnTo>
                  <a:pt x="1978968" y="12227"/>
                </a:lnTo>
                <a:lnTo>
                  <a:pt x="1981437" y="0"/>
                </a:lnTo>
                <a:close/>
              </a:path>
              <a:path w="3162300" h="1801495">
                <a:moveTo>
                  <a:pt x="1618097" y="0"/>
                </a:moveTo>
                <a:lnTo>
                  <a:pt x="1602391" y="0"/>
                </a:lnTo>
                <a:lnTo>
                  <a:pt x="1604859" y="12227"/>
                </a:lnTo>
                <a:lnTo>
                  <a:pt x="1611590" y="22212"/>
                </a:lnTo>
                <a:lnTo>
                  <a:pt x="1621575" y="28944"/>
                </a:lnTo>
                <a:lnTo>
                  <a:pt x="1633803" y="31412"/>
                </a:lnTo>
                <a:lnTo>
                  <a:pt x="1633803" y="15706"/>
                </a:lnTo>
                <a:lnTo>
                  <a:pt x="1625133" y="15706"/>
                </a:lnTo>
                <a:lnTo>
                  <a:pt x="1618097" y="8669"/>
                </a:lnTo>
                <a:lnTo>
                  <a:pt x="1618097" y="0"/>
                </a:lnTo>
                <a:close/>
              </a:path>
              <a:path w="3162300" h="1801495">
                <a:moveTo>
                  <a:pt x="1739214" y="0"/>
                </a:moveTo>
                <a:lnTo>
                  <a:pt x="1633803" y="0"/>
                </a:lnTo>
                <a:lnTo>
                  <a:pt x="1633803" y="31412"/>
                </a:lnTo>
                <a:lnTo>
                  <a:pt x="1739214" y="31412"/>
                </a:lnTo>
                <a:lnTo>
                  <a:pt x="1739214" y="0"/>
                </a:lnTo>
                <a:close/>
              </a:path>
              <a:path w="3162300" h="1801495">
                <a:moveTo>
                  <a:pt x="1754920" y="0"/>
                </a:moveTo>
                <a:lnTo>
                  <a:pt x="1739214" y="0"/>
                </a:lnTo>
                <a:lnTo>
                  <a:pt x="1739214" y="31412"/>
                </a:lnTo>
                <a:lnTo>
                  <a:pt x="1751441" y="28944"/>
                </a:lnTo>
                <a:lnTo>
                  <a:pt x="1761426" y="22212"/>
                </a:lnTo>
                <a:lnTo>
                  <a:pt x="1765813" y="15706"/>
                </a:lnTo>
                <a:lnTo>
                  <a:pt x="1747883" y="15706"/>
                </a:lnTo>
                <a:lnTo>
                  <a:pt x="1754920" y="8669"/>
                </a:lnTo>
                <a:lnTo>
                  <a:pt x="1754920" y="0"/>
                </a:lnTo>
                <a:close/>
              </a:path>
              <a:path w="3162300" h="1801495">
                <a:moveTo>
                  <a:pt x="1633803" y="0"/>
                </a:moveTo>
                <a:lnTo>
                  <a:pt x="1618097" y="0"/>
                </a:lnTo>
                <a:lnTo>
                  <a:pt x="1618097" y="8669"/>
                </a:lnTo>
                <a:lnTo>
                  <a:pt x="1625133" y="15706"/>
                </a:lnTo>
                <a:lnTo>
                  <a:pt x="1633803" y="15706"/>
                </a:lnTo>
                <a:lnTo>
                  <a:pt x="1633803" y="0"/>
                </a:lnTo>
                <a:close/>
              </a:path>
              <a:path w="3162300" h="1801495">
                <a:moveTo>
                  <a:pt x="1770626" y="0"/>
                </a:moveTo>
                <a:lnTo>
                  <a:pt x="1754920" y="0"/>
                </a:lnTo>
                <a:lnTo>
                  <a:pt x="1754920" y="8669"/>
                </a:lnTo>
                <a:lnTo>
                  <a:pt x="1747883" y="15706"/>
                </a:lnTo>
                <a:lnTo>
                  <a:pt x="1765813" y="15706"/>
                </a:lnTo>
                <a:lnTo>
                  <a:pt x="1768158" y="12227"/>
                </a:lnTo>
                <a:lnTo>
                  <a:pt x="1770626" y="0"/>
                </a:lnTo>
                <a:close/>
              </a:path>
              <a:path w="3162300" h="1801495">
                <a:moveTo>
                  <a:pt x="1407286" y="0"/>
                </a:moveTo>
                <a:lnTo>
                  <a:pt x="1391580" y="0"/>
                </a:lnTo>
                <a:lnTo>
                  <a:pt x="1394049" y="12227"/>
                </a:lnTo>
                <a:lnTo>
                  <a:pt x="1400780" y="22212"/>
                </a:lnTo>
                <a:lnTo>
                  <a:pt x="1410765" y="28944"/>
                </a:lnTo>
                <a:lnTo>
                  <a:pt x="1422993" y="31412"/>
                </a:lnTo>
                <a:lnTo>
                  <a:pt x="1422993" y="15706"/>
                </a:lnTo>
                <a:lnTo>
                  <a:pt x="1414323" y="15706"/>
                </a:lnTo>
                <a:lnTo>
                  <a:pt x="1407286" y="8669"/>
                </a:lnTo>
                <a:lnTo>
                  <a:pt x="1407286" y="0"/>
                </a:lnTo>
                <a:close/>
              </a:path>
              <a:path w="3162300" h="1801495">
                <a:moveTo>
                  <a:pt x="1528403" y="0"/>
                </a:moveTo>
                <a:lnTo>
                  <a:pt x="1422993" y="0"/>
                </a:lnTo>
                <a:lnTo>
                  <a:pt x="1422993" y="31412"/>
                </a:lnTo>
                <a:lnTo>
                  <a:pt x="1528403" y="31412"/>
                </a:lnTo>
                <a:lnTo>
                  <a:pt x="1528403" y="0"/>
                </a:lnTo>
                <a:close/>
              </a:path>
              <a:path w="3162300" h="1801495">
                <a:moveTo>
                  <a:pt x="1544110" y="0"/>
                </a:moveTo>
                <a:lnTo>
                  <a:pt x="1528403" y="0"/>
                </a:lnTo>
                <a:lnTo>
                  <a:pt x="1528403" y="31412"/>
                </a:lnTo>
                <a:lnTo>
                  <a:pt x="1540631" y="28944"/>
                </a:lnTo>
                <a:lnTo>
                  <a:pt x="1550616" y="22212"/>
                </a:lnTo>
                <a:lnTo>
                  <a:pt x="1555002" y="15706"/>
                </a:lnTo>
                <a:lnTo>
                  <a:pt x="1537073" y="15706"/>
                </a:lnTo>
                <a:lnTo>
                  <a:pt x="1544110" y="8669"/>
                </a:lnTo>
                <a:lnTo>
                  <a:pt x="1544110" y="0"/>
                </a:lnTo>
                <a:close/>
              </a:path>
              <a:path w="3162300" h="1801495">
                <a:moveTo>
                  <a:pt x="1422993" y="0"/>
                </a:moveTo>
                <a:lnTo>
                  <a:pt x="1407286" y="0"/>
                </a:lnTo>
                <a:lnTo>
                  <a:pt x="1407286" y="8669"/>
                </a:lnTo>
                <a:lnTo>
                  <a:pt x="1414323" y="15706"/>
                </a:lnTo>
                <a:lnTo>
                  <a:pt x="1422993" y="15706"/>
                </a:lnTo>
                <a:lnTo>
                  <a:pt x="1422993" y="0"/>
                </a:lnTo>
                <a:close/>
              </a:path>
              <a:path w="3162300" h="1801495">
                <a:moveTo>
                  <a:pt x="1559816" y="0"/>
                </a:moveTo>
                <a:lnTo>
                  <a:pt x="1544110" y="0"/>
                </a:lnTo>
                <a:lnTo>
                  <a:pt x="1544110" y="8669"/>
                </a:lnTo>
                <a:lnTo>
                  <a:pt x="1537073" y="15706"/>
                </a:lnTo>
                <a:lnTo>
                  <a:pt x="1555002" y="15706"/>
                </a:lnTo>
                <a:lnTo>
                  <a:pt x="1557348" y="12227"/>
                </a:lnTo>
                <a:lnTo>
                  <a:pt x="1559816" y="0"/>
                </a:lnTo>
                <a:close/>
              </a:path>
              <a:path w="3162300" h="1801495">
                <a:moveTo>
                  <a:pt x="1196476" y="0"/>
                </a:moveTo>
                <a:lnTo>
                  <a:pt x="1180770" y="0"/>
                </a:lnTo>
                <a:lnTo>
                  <a:pt x="1183238" y="12227"/>
                </a:lnTo>
                <a:lnTo>
                  <a:pt x="1189970" y="22212"/>
                </a:lnTo>
                <a:lnTo>
                  <a:pt x="1199955" y="28944"/>
                </a:lnTo>
                <a:lnTo>
                  <a:pt x="1212182" y="31412"/>
                </a:lnTo>
                <a:lnTo>
                  <a:pt x="1212182" y="15706"/>
                </a:lnTo>
                <a:lnTo>
                  <a:pt x="1203502" y="15706"/>
                </a:lnTo>
                <a:lnTo>
                  <a:pt x="1196476" y="8669"/>
                </a:lnTo>
                <a:lnTo>
                  <a:pt x="1196476" y="0"/>
                </a:lnTo>
                <a:close/>
              </a:path>
              <a:path w="3162300" h="1801495">
                <a:moveTo>
                  <a:pt x="1317582" y="0"/>
                </a:moveTo>
                <a:lnTo>
                  <a:pt x="1212182" y="0"/>
                </a:lnTo>
                <a:lnTo>
                  <a:pt x="1212182" y="31412"/>
                </a:lnTo>
                <a:lnTo>
                  <a:pt x="1317582" y="31412"/>
                </a:lnTo>
                <a:lnTo>
                  <a:pt x="1317582" y="0"/>
                </a:lnTo>
                <a:close/>
              </a:path>
              <a:path w="3162300" h="1801495">
                <a:moveTo>
                  <a:pt x="1333289" y="0"/>
                </a:moveTo>
                <a:lnTo>
                  <a:pt x="1317582" y="0"/>
                </a:lnTo>
                <a:lnTo>
                  <a:pt x="1317582" y="31412"/>
                </a:lnTo>
                <a:lnTo>
                  <a:pt x="1329810" y="28944"/>
                </a:lnTo>
                <a:lnTo>
                  <a:pt x="1339795" y="22212"/>
                </a:lnTo>
                <a:lnTo>
                  <a:pt x="1344182" y="15706"/>
                </a:lnTo>
                <a:lnTo>
                  <a:pt x="1326263" y="15706"/>
                </a:lnTo>
                <a:lnTo>
                  <a:pt x="1333289" y="8669"/>
                </a:lnTo>
                <a:lnTo>
                  <a:pt x="1333289" y="0"/>
                </a:lnTo>
                <a:close/>
              </a:path>
              <a:path w="3162300" h="1801495">
                <a:moveTo>
                  <a:pt x="1212182" y="0"/>
                </a:moveTo>
                <a:lnTo>
                  <a:pt x="1196476" y="0"/>
                </a:lnTo>
                <a:lnTo>
                  <a:pt x="1196476" y="8669"/>
                </a:lnTo>
                <a:lnTo>
                  <a:pt x="1203502" y="15706"/>
                </a:lnTo>
                <a:lnTo>
                  <a:pt x="1212182" y="15706"/>
                </a:lnTo>
                <a:lnTo>
                  <a:pt x="1212182" y="0"/>
                </a:lnTo>
                <a:close/>
              </a:path>
              <a:path w="3162300" h="1801495">
                <a:moveTo>
                  <a:pt x="1348995" y="0"/>
                </a:moveTo>
                <a:lnTo>
                  <a:pt x="1333289" y="0"/>
                </a:lnTo>
                <a:lnTo>
                  <a:pt x="1333289" y="8669"/>
                </a:lnTo>
                <a:lnTo>
                  <a:pt x="1326263" y="15706"/>
                </a:lnTo>
                <a:lnTo>
                  <a:pt x="1344182" y="15706"/>
                </a:lnTo>
                <a:lnTo>
                  <a:pt x="1346527" y="12227"/>
                </a:lnTo>
                <a:lnTo>
                  <a:pt x="1348995" y="0"/>
                </a:lnTo>
                <a:close/>
              </a:path>
              <a:path w="3162300" h="1801495">
                <a:moveTo>
                  <a:pt x="985658" y="0"/>
                </a:moveTo>
                <a:lnTo>
                  <a:pt x="969952" y="0"/>
                </a:lnTo>
                <a:lnTo>
                  <a:pt x="972421" y="12227"/>
                </a:lnTo>
                <a:lnTo>
                  <a:pt x="979153" y="22212"/>
                </a:lnTo>
                <a:lnTo>
                  <a:pt x="989138" y="28944"/>
                </a:lnTo>
                <a:lnTo>
                  <a:pt x="1001365" y="31412"/>
                </a:lnTo>
                <a:lnTo>
                  <a:pt x="1001365" y="15706"/>
                </a:lnTo>
                <a:lnTo>
                  <a:pt x="992691" y="15706"/>
                </a:lnTo>
                <a:lnTo>
                  <a:pt x="985658" y="8669"/>
                </a:lnTo>
                <a:lnTo>
                  <a:pt x="985658" y="0"/>
                </a:lnTo>
                <a:close/>
              </a:path>
              <a:path w="3162300" h="1801495">
                <a:moveTo>
                  <a:pt x="1106772" y="0"/>
                </a:moveTo>
                <a:lnTo>
                  <a:pt x="1001365" y="0"/>
                </a:lnTo>
                <a:lnTo>
                  <a:pt x="1001365" y="31412"/>
                </a:lnTo>
                <a:lnTo>
                  <a:pt x="1106772" y="31412"/>
                </a:lnTo>
                <a:lnTo>
                  <a:pt x="1106772" y="0"/>
                </a:lnTo>
                <a:close/>
              </a:path>
              <a:path w="3162300" h="1801495">
                <a:moveTo>
                  <a:pt x="1122478" y="0"/>
                </a:moveTo>
                <a:lnTo>
                  <a:pt x="1106772" y="0"/>
                </a:lnTo>
                <a:lnTo>
                  <a:pt x="1106772" y="31412"/>
                </a:lnTo>
                <a:lnTo>
                  <a:pt x="1119000" y="28944"/>
                </a:lnTo>
                <a:lnTo>
                  <a:pt x="1128985" y="22212"/>
                </a:lnTo>
                <a:lnTo>
                  <a:pt x="1133371" y="15706"/>
                </a:lnTo>
                <a:lnTo>
                  <a:pt x="1115442" y="15706"/>
                </a:lnTo>
                <a:lnTo>
                  <a:pt x="1122478" y="8669"/>
                </a:lnTo>
                <a:lnTo>
                  <a:pt x="1122478" y="0"/>
                </a:lnTo>
                <a:close/>
              </a:path>
              <a:path w="3162300" h="1801495">
                <a:moveTo>
                  <a:pt x="1001365" y="0"/>
                </a:moveTo>
                <a:lnTo>
                  <a:pt x="985658" y="0"/>
                </a:lnTo>
                <a:lnTo>
                  <a:pt x="985658" y="8669"/>
                </a:lnTo>
                <a:lnTo>
                  <a:pt x="992691" y="15706"/>
                </a:lnTo>
                <a:lnTo>
                  <a:pt x="1001365" y="15706"/>
                </a:lnTo>
                <a:lnTo>
                  <a:pt x="1001365" y="0"/>
                </a:lnTo>
                <a:close/>
              </a:path>
              <a:path w="3162300" h="1801495">
                <a:moveTo>
                  <a:pt x="1138185" y="0"/>
                </a:moveTo>
                <a:lnTo>
                  <a:pt x="1122478" y="0"/>
                </a:lnTo>
                <a:lnTo>
                  <a:pt x="1122478" y="8669"/>
                </a:lnTo>
                <a:lnTo>
                  <a:pt x="1115442" y="15706"/>
                </a:lnTo>
                <a:lnTo>
                  <a:pt x="1133371" y="15706"/>
                </a:lnTo>
                <a:lnTo>
                  <a:pt x="1135716" y="12227"/>
                </a:lnTo>
                <a:lnTo>
                  <a:pt x="1138185" y="0"/>
                </a:lnTo>
                <a:close/>
              </a:path>
              <a:path w="3162300" h="1801495">
                <a:moveTo>
                  <a:pt x="774845" y="0"/>
                </a:moveTo>
                <a:lnTo>
                  <a:pt x="759139" y="0"/>
                </a:lnTo>
                <a:lnTo>
                  <a:pt x="761607" y="12227"/>
                </a:lnTo>
                <a:lnTo>
                  <a:pt x="768339" y="22212"/>
                </a:lnTo>
                <a:lnTo>
                  <a:pt x="778324" y="28944"/>
                </a:lnTo>
                <a:lnTo>
                  <a:pt x="790551" y="31412"/>
                </a:lnTo>
                <a:lnTo>
                  <a:pt x="790551" y="15706"/>
                </a:lnTo>
                <a:lnTo>
                  <a:pt x="781877" y="15706"/>
                </a:lnTo>
                <a:lnTo>
                  <a:pt x="774845" y="8669"/>
                </a:lnTo>
                <a:lnTo>
                  <a:pt x="774845" y="0"/>
                </a:lnTo>
                <a:close/>
              </a:path>
              <a:path w="3162300" h="1801495">
                <a:moveTo>
                  <a:pt x="895959" y="0"/>
                </a:moveTo>
                <a:lnTo>
                  <a:pt x="790551" y="0"/>
                </a:lnTo>
                <a:lnTo>
                  <a:pt x="790551" y="31412"/>
                </a:lnTo>
                <a:lnTo>
                  <a:pt x="895959" y="31412"/>
                </a:lnTo>
                <a:lnTo>
                  <a:pt x="895959" y="0"/>
                </a:lnTo>
                <a:close/>
              </a:path>
              <a:path w="3162300" h="1801495">
                <a:moveTo>
                  <a:pt x="911665" y="0"/>
                </a:moveTo>
                <a:lnTo>
                  <a:pt x="895959" y="0"/>
                </a:lnTo>
                <a:lnTo>
                  <a:pt x="895959" y="31412"/>
                </a:lnTo>
                <a:lnTo>
                  <a:pt x="908186" y="28944"/>
                </a:lnTo>
                <a:lnTo>
                  <a:pt x="918171" y="22212"/>
                </a:lnTo>
                <a:lnTo>
                  <a:pt x="922557" y="15706"/>
                </a:lnTo>
                <a:lnTo>
                  <a:pt x="904633" y="15706"/>
                </a:lnTo>
                <a:lnTo>
                  <a:pt x="911665" y="8669"/>
                </a:lnTo>
                <a:lnTo>
                  <a:pt x="911665" y="0"/>
                </a:lnTo>
                <a:close/>
              </a:path>
              <a:path w="3162300" h="1801495">
                <a:moveTo>
                  <a:pt x="790551" y="0"/>
                </a:moveTo>
                <a:lnTo>
                  <a:pt x="774845" y="0"/>
                </a:lnTo>
                <a:lnTo>
                  <a:pt x="774845" y="8669"/>
                </a:lnTo>
                <a:lnTo>
                  <a:pt x="781877" y="15706"/>
                </a:lnTo>
                <a:lnTo>
                  <a:pt x="790551" y="15706"/>
                </a:lnTo>
                <a:lnTo>
                  <a:pt x="790551" y="0"/>
                </a:lnTo>
                <a:close/>
              </a:path>
              <a:path w="3162300" h="1801495">
                <a:moveTo>
                  <a:pt x="927371" y="0"/>
                </a:moveTo>
                <a:lnTo>
                  <a:pt x="911665" y="0"/>
                </a:lnTo>
                <a:lnTo>
                  <a:pt x="911665" y="8669"/>
                </a:lnTo>
                <a:lnTo>
                  <a:pt x="904633" y="15706"/>
                </a:lnTo>
                <a:lnTo>
                  <a:pt x="922557" y="15706"/>
                </a:lnTo>
                <a:lnTo>
                  <a:pt x="924903" y="12227"/>
                </a:lnTo>
                <a:lnTo>
                  <a:pt x="927371" y="0"/>
                </a:lnTo>
                <a:close/>
              </a:path>
              <a:path w="3162300" h="1801495">
                <a:moveTo>
                  <a:pt x="564032" y="0"/>
                </a:moveTo>
                <a:lnTo>
                  <a:pt x="548325" y="0"/>
                </a:lnTo>
                <a:lnTo>
                  <a:pt x="550794" y="12227"/>
                </a:lnTo>
                <a:lnTo>
                  <a:pt x="557526" y="22212"/>
                </a:lnTo>
                <a:lnTo>
                  <a:pt x="567510" y="28944"/>
                </a:lnTo>
                <a:lnTo>
                  <a:pt x="579738" y="31412"/>
                </a:lnTo>
                <a:lnTo>
                  <a:pt x="579738" y="15706"/>
                </a:lnTo>
                <a:lnTo>
                  <a:pt x="571064" y="15706"/>
                </a:lnTo>
                <a:lnTo>
                  <a:pt x="564032" y="8669"/>
                </a:lnTo>
                <a:lnTo>
                  <a:pt x="564032" y="0"/>
                </a:lnTo>
                <a:close/>
              </a:path>
              <a:path w="3162300" h="1801495">
                <a:moveTo>
                  <a:pt x="685144" y="0"/>
                </a:moveTo>
                <a:lnTo>
                  <a:pt x="579738" y="0"/>
                </a:lnTo>
                <a:lnTo>
                  <a:pt x="579738" y="31412"/>
                </a:lnTo>
                <a:lnTo>
                  <a:pt x="685144" y="31412"/>
                </a:lnTo>
                <a:lnTo>
                  <a:pt x="685144" y="0"/>
                </a:lnTo>
                <a:close/>
              </a:path>
              <a:path w="3162300" h="1801495">
                <a:moveTo>
                  <a:pt x="700850" y="0"/>
                </a:moveTo>
                <a:lnTo>
                  <a:pt x="685144" y="0"/>
                </a:lnTo>
                <a:lnTo>
                  <a:pt x="685144" y="31412"/>
                </a:lnTo>
                <a:lnTo>
                  <a:pt x="697372" y="28944"/>
                </a:lnTo>
                <a:lnTo>
                  <a:pt x="707356" y="22212"/>
                </a:lnTo>
                <a:lnTo>
                  <a:pt x="711743" y="15706"/>
                </a:lnTo>
                <a:lnTo>
                  <a:pt x="693819" y="15706"/>
                </a:lnTo>
                <a:lnTo>
                  <a:pt x="700850" y="8669"/>
                </a:lnTo>
                <a:lnTo>
                  <a:pt x="700850" y="0"/>
                </a:lnTo>
                <a:close/>
              </a:path>
              <a:path w="3162300" h="1801495">
                <a:moveTo>
                  <a:pt x="579738" y="0"/>
                </a:moveTo>
                <a:lnTo>
                  <a:pt x="564032" y="0"/>
                </a:lnTo>
                <a:lnTo>
                  <a:pt x="564032" y="8669"/>
                </a:lnTo>
                <a:lnTo>
                  <a:pt x="571064" y="15706"/>
                </a:lnTo>
                <a:lnTo>
                  <a:pt x="579738" y="15706"/>
                </a:lnTo>
                <a:lnTo>
                  <a:pt x="579738" y="0"/>
                </a:lnTo>
                <a:close/>
              </a:path>
              <a:path w="3162300" h="1801495">
                <a:moveTo>
                  <a:pt x="716557" y="0"/>
                </a:moveTo>
                <a:lnTo>
                  <a:pt x="700850" y="0"/>
                </a:lnTo>
                <a:lnTo>
                  <a:pt x="700850" y="8669"/>
                </a:lnTo>
                <a:lnTo>
                  <a:pt x="693819" y="15706"/>
                </a:lnTo>
                <a:lnTo>
                  <a:pt x="711743" y="15706"/>
                </a:lnTo>
                <a:lnTo>
                  <a:pt x="714088" y="12227"/>
                </a:lnTo>
                <a:lnTo>
                  <a:pt x="716557" y="0"/>
                </a:lnTo>
                <a:close/>
              </a:path>
              <a:path w="3162300" h="1801495">
                <a:moveTo>
                  <a:pt x="353217" y="0"/>
                </a:moveTo>
                <a:lnTo>
                  <a:pt x="337511" y="0"/>
                </a:lnTo>
                <a:lnTo>
                  <a:pt x="339979" y="12227"/>
                </a:lnTo>
                <a:lnTo>
                  <a:pt x="346711" y="22212"/>
                </a:lnTo>
                <a:lnTo>
                  <a:pt x="356696" y="28944"/>
                </a:lnTo>
                <a:lnTo>
                  <a:pt x="368923" y="31412"/>
                </a:lnTo>
                <a:lnTo>
                  <a:pt x="368923" y="15706"/>
                </a:lnTo>
                <a:lnTo>
                  <a:pt x="360249" y="15706"/>
                </a:lnTo>
                <a:lnTo>
                  <a:pt x="353217" y="8669"/>
                </a:lnTo>
                <a:lnTo>
                  <a:pt x="353217" y="0"/>
                </a:lnTo>
                <a:close/>
              </a:path>
              <a:path w="3162300" h="1801495">
                <a:moveTo>
                  <a:pt x="474331" y="0"/>
                </a:moveTo>
                <a:lnTo>
                  <a:pt x="368923" y="0"/>
                </a:lnTo>
                <a:lnTo>
                  <a:pt x="368923" y="31412"/>
                </a:lnTo>
                <a:lnTo>
                  <a:pt x="474331" y="31412"/>
                </a:lnTo>
                <a:lnTo>
                  <a:pt x="474331" y="0"/>
                </a:lnTo>
                <a:close/>
              </a:path>
              <a:path w="3162300" h="1801495">
                <a:moveTo>
                  <a:pt x="490037" y="0"/>
                </a:moveTo>
                <a:lnTo>
                  <a:pt x="474331" y="0"/>
                </a:lnTo>
                <a:lnTo>
                  <a:pt x="474331" y="31412"/>
                </a:lnTo>
                <a:lnTo>
                  <a:pt x="486558" y="28944"/>
                </a:lnTo>
                <a:lnTo>
                  <a:pt x="496543" y="22212"/>
                </a:lnTo>
                <a:lnTo>
                  <a:pt x="500930" y="15706"/>
                </a:lnTo>
                <a:lnTo>
                  <a:pt x="483005" y="15706"/>
                </a:lnTo>
                <a:lnTo>
                  <a:pt x="490037" y="8669"/>
                </a:lnTo>
                <a:lnTo>
                  <a:pt x="490037" y="0"/>
                </a:lnTo>
                <a:close/>
              </a:path>
              <a:path w="3162300" h="1801495">
                <a:moveTo>
                  <a:pt x="368923" y="0"/>
                </a:moveTo>
                <a:lnTo>
                  <a:pt x="353217" y="0"/>
                </a:lnTo>
                <a:lnTo>
                  <a:pt x="353217" y="8669"/>
                </a:lnTo>
                <a:lnTo>
                  <a:pt x="360249" y="15706"/>
                </a:lnTo>
                <a:lnTo>
                  <a:pt x="368923" y="15706"/>
                </a:lnTo>
                <a:lnTo>
                  <a:pt x="368923" y="0"/>
                </a:lnTo>
                <a:close/>
              </a:path>
              <a:path w="3162300" h="1801495">
                <a:moveTo>
                  <a:pt x="505743" y="0"/>
                </a:moveTo>
                <a:lnTo>
                  <a:pt x="490037" y="0"/>
                </a:lnTo>
                <a:lnTo>
                  <a:pt x="490037" y="8669"/>
                </a:lnTo>
                <a:lnTo>
                  <a:pt x="483005" y="15706"/>
                </a:lnTo>
                <a:lnTo>
                  <a:pt x="500930" y="15706"/>
                </a:lnTo>
                <a:lnTo>
                  <a:pt x="503275" y="12227"/>
                </a:lnTo>
                <a:lnTo>
                  <a:pt x="505743" y="0"/>
                </a:lnTo>
                <a:close/>
              </a:path>
              <a:path w="3162300" h="1801495">
                <a:moveTo>
                  <a:pt x="142404" y="0"/>
                </a:moveTo>
                <a:lnTo>
                  <a:pt x="126697" y="0"/>
                </a:lnTo>
                <a:lnTo>
                  <a:pt x="129166" y="12227"/>
                </a:lnTo>
                <a:lnTo>
                  <a:pt x="135898" y="22212"/>
                </a:lnTo>
                <a:lnTo>
                  <a:pt x="145882" y="28944"/>
                </a:lnTo>
                <a:lnTo>
                  <a:pt x="158110" y="31412"/>
                </a:lnTo>
                <a:lnTo>
                  <a:pt x="158110" y="15706"/>
                </a:lnTo>
                <a:lnTo>
                  <a:pt x="149435" y="15706"/>
                </a:lnTo>
                <a:lnTo>
                  <a:pt x="142404" y="8669"/>
                </a:lnTo>
                <a:lnTo>
                  <a:pt x="142404" y="0"/>
                </a:lnTo>
                <a:close/>
              </a:path>
              <a:path w="3162300" h="1801495">
                <a:moveTo>
                  <a:pt x="263517" y="0"/>
                </a:moveTo>
                <a:lnTo>
                  <a:pt x="158110" y="0"/>
                </a:lnTo>
                <a:lnTo>
                  <a:pt x="158110" y="31412"/>
                </a:lnTo>
                <a:lnTo>
                  <a:pt x="263517" y="31412"/>
                </a:lnTo>
                <a:lnTo>
                  <a:pt x="263517" y="0"/>
                </a:lnTo>
                <a:close/>
              </a:path>
              <a:path w="3162300" h="1801495">
                <a:moveTo>
                  <a:pt x="279223" y="0"/>
                </a:moveTo>
                <a:lnTo>
                  <a:pt x="263517" y="0"/>
                </a:lnTo>
                <a:lnTo>
                  <a:pt x="263517" y="31412"/>
                </a:lnTo>
                <a:lnTo>
                  <a:pt x="275744" y="28944"/>
                </a:lnTo>
                <a:lnTo>
                  <a:pt x="285729" y="22212"/>
                </a:lnTo>
                <a:lnTo>
                  <a:pt x="290116" y="15706"/>
                </a:lnTo>
                <a:lnTo>
                  <a:pt x="272191" y="15706"/>
                </a:lnTo>
                <a:lnTo>
                  <a:pt x="279223" y="8669"/>
                </a:lnTo>
                <a:lnTo>
                  <a:pt x="279223" y="0"/>
                </a:lnTo>
                <a:close/>
              </a:path>
              <a:path w="3162300" h="1801495">
                <a:moveTo>
                  <a:pt x="158110" y="0"/>
                </a:moveTo>
                <a:lnTo>
                  <a:pt x="142404" y="0"/>
                </a:lnTo>
                <a:lnTo>
                  <a:pt x="142404" y="8669"/>
                </a:lnTo>
                <a:lnTo>
                  <a:pt x="149435" y="15706"/>
                </a:lnTo>
                <a:lnTo>
                  <a:pt x="158110" y="15706"/>
                </a:lnTo>
                <a:lnTo>
                  <a:pt x="158110" y="0"/>
                </a:lnTo>
                <a:close/>
              </a:path>
              <a:path w="3162300" h="1801495">
                <a:moveTo>
                  <a:pt x="294930" y="0"/>
                </a:moveTo>
                <a:lnTo>
                  <a:pt x="279223" y="0"/>
                </a:lnTo>
                <a:lnTo>
                  <a:pt x="279223" y="8669"/>
                </a:lnTo>
                <a:lnTo>
                  <a:pt x="272191" y="15706"/>
                </a:lnTo>
                <a:lnTo>
                  <a:pt x="290116" y="15706"/>
                </a:lnTo>
                <a:lnTo>
                  <a:pt x="292461" y="12227"/>
                </a:lnTo>
                <a:lnTo>
                  <a:pt x="294930" y="0"/>
                </a:lnTo>
                <a:close/>
              </a:path>
            </a:pathLst>
          </a:custGeom>
          <a:solidFill>
            <a:srgbClr val="E43B4D"/>
          </a:solidFill>
        </p:spPr>
        <p:txBody>
          <a:bodyPr wrap="square" lIns="0" tIns="0" rIns="0" bIns="0" rtlCol="0"/>
          <a:lstStyle/>
          <a:p>
            <a:endParaRPr dirty="0"/>
          </a:p>
        </p:txBody>
      </p:sp>
      <p:grpSp>
        <p:nvGrpSpPr>
          <p:cNvPr id="27" name="object 27"/>
          <p:cNvGrpSpPr/>
          <p:nvPr/>
        </p:nvGrpSpPr>
        <p:grpSpPr>
          <a:xfrm>
            <a:off x="9442379" y="1695042"/>
            <a:ext cx="4270987" cy="2131089"/>
            <a:chOff x="11712313" y="1971068"/>
            <a:chExt cx="3946525" cy="2018842"/>
          </a:xfrm>
        </p:grpSpPr>
        <p:sp>
          <p:nvSpPr>
            <p:cNvPr id="28" name="object 28"/>
            <p:cNvSpPr/>
            <p:nvPr/>
          </p:nvSpPr>
          <p:spPr>
            <a:xfrm>
              <a:off x="11712313" y="1971068"/>
              <a:ext cx="3946525" cy="2003232"/>
            </a:xfrm>
            <a:custGeom>
              <a:avLst/>
              <a:gdLst/>
              <a:ahLst/>
              <a:cxnLst/>
              <a:rect l="l" t="t" r="r" b="b"/>
              <a:pathLst>
                <a:path w="3946525" h="1801495">
                  <a:moveTo>
                    <a:pt x="3946267" y="0"/>
                  </a:moveTo>
                  <a:lnTo>
                    <a:pt x="0" y="0"/>
                  </a:lnTo>
                  <a:lnTo>
                    <a:pt x="0" y="1800992"/>
                  </a:lnTo>
                  <a:lnTo>
                    <a:pt x="3946267" y="1800992"/>
                  </a:lnTo>
                  <a:lnTo>
                    <a:pt x="3946267" y="0"/>
                  </a:lnTo>
                  <a:close/>
                </a:path>
              </a:pathLst>
            </a:custGeom>
            <a:solidFill>
              <a:srgbClr val="FFECEC"/>
            </a:solidFill>
          </p:spPr>
          <p:txBody>
            <a:bodyPr wrap="square" lIns="0" tIns="0" rIns="0" bIns="0" rtlCol="0"/>
            <a:lstStyle/>
            <a:p>
              <a:endParaRPr dirty="0"/>
            </a:p>
          </p:txBody>
        </p:sp>
        <p:sp>
          <p:nvSpPr>
            <p:cNvPr id="29" name="object 29"/>
            <p:cNvSpPr/>
            <p:nvPr/>
          </p:nvSpPr>
          <p:spPr>
            <a:xfrm>
              <a:off x="11712313" y="1986678"/>
              <a:ext cx="3946525" cy="2003232"/>
            </a:xfrm>
            <a:custGeom>
              <a:avLst/>
              <a:gdLst/>
              <a:ahLst/>
              <a:cxnLst/>
              <a:rect l="l" t="t" r="r" b="b"/>
              <a:pathLst>
                <a:path w="3946525" h="1801495">
                  <a:moveTo>
                    <a:pt x="15706" y="0"/>
                  </a:moveTo>
                  <a:lnTo>
                    <a:pt x="0" y="0"/>
                  </a:lnTo>
                  <a:lnTo>
                    <a:pt x="0" y="81442"/>
                  </a:lnTo>
                  <a:lnTo>
                    <a:pt x="12227" y="78974"/>
                  </a:lnTo>
                  <a:lnTo>
                    <a:pt x="22212" y="72242"/>
                  </a:lnTo>
                  <a:lnTo>
                    <a:pt x="26598" y="65736"/>
                  </a:lnTo>
                  <a:lnTo>
                    <a:pt x="8674" y="65736"/>
                  </a:lnTo>
                  <a:lnTo>
                    <a:pt x="15706" y="58699"/>
                  </a:lnTo>
                  <a:lnTo>
                    <a:pt x="15706" y="0"/>
                  </a:lnTo>
                  <a:close/>
                </a:path>
                <a:path w="3946525" h="1801495">
                  <a:moveTo>
                    <a:pt x="31412" y="0"/>
                  </a:moveTo>
                  <a:lnTo>
                    <a:pt x="15706" y="0"/>
                  </a:lnTo>
                  <a:lnTo>
                    <a:pt x="15706" y="58699"/>
                  </a:lnTo>
                  <a:lnTo>
                    <a:pt x="8674" y="65736"/>
                  </a:lnTo>
                  <a:lnTo>
                    <a:pt x="26598" y="65736"/>
                  </a:lnTo>
                  <a:lnTo>
                    <a:pt x="28944" y="62257"/>
                  </a:lnTo>
                  <a:lnTo>
                    <a:pt x="31412" y="50029"/>
                  </a:lnTo>
                  <a:lnTo>
                    <a:pt x="31412" y="0"/>
                  </a:lnTo>
                  <a:close/>
                </a:path>
                <a:path w="3946525" h="1801495">
                  <a:moveTo>
                    <a:pt x="51926" y="0"/>
                  </a:moveTo>
                  <a:lnTo>
                    <a:pt x="31412" y="0"/>
                  </a:lnTo>
                  <a:lnTo>
                    <a:pt x="31412" y="31412"/>
                  </a:lnTo>
                  <a:lnTo>
                    <a:pt x="51926" y="31412"/>
                  </a:lnTo>
                  <a:lnTo>
                    <a:pt x="51926" y="0"/>
                  </a:lnTo>
                  <a:close/>
                </a:path>
                <a:path w="3946525" h="1801495">
                  <a:moveTo>
                    <a:pt x="67632" y="0"/>
                  </a:moveTo>
                  <a:lnTo>
                    <a:pt x="51926" y="0"/>
                  </a:lnTo>
                  <a:lnTo>
                    <a:pt x="51926" y="31412"/>
                  </a:lnTo>
                  <a:lnTo>
                    <a:pt x="64153" y="28944"/>
                  </a:lnTo>
                  <a:lnTo>
                    <a:pt x="74138" y="22212"/>
                  </a:lnTo>
                  <a:lnTo>
                    <a:pt x="78525" y="15706"/>
                  </a:lnTo>
                  <a:lnTo>
                    <a:pt x="60600" y="15706"/>
                  </a:lnTo>
                  <a:lnTo>
                    <a:pt x="67632" y="8669"/>
                  </a:lnTo>
                  <a:lnTo>
                    <a:pt x="67632" y="0"/>
                  </a:lnTo>
                  <a:close/>
                </a:path>
                <a:path w="3946525" h="1801495">
                  <a:moveTo>
                    <a:pt x="83338" y="0"/>
                  </a:moveTo>
                  <a:lnTo>
                    <a:pt x="67632" y="0"/>
                  </a:lnTo>
                  <a:lnTo>
                    <a:pt x="67632" y="8669"/>
                  </a:lnTo>
                  <a:lnTo>
                    <a:pt x="60600" y="15706"/>
                  </a:lnTo>
                  <a:lnTo>
                    <a:pt x="78525" y="15706"/>
                  </a:lnTo>
                  <a:lnTo>
                    <a:pt x="80870" y="12227"/>
                  </a:lnTo>
                  <a:lnTo>
                    <a:pt x="83338" y="0"/>
                  </a:lnTo>
                  <a:close/>
                </a:path>
                <a:path w="3946525" h="1801495">
                  <a:moveTo>
                    <a:pt x="0" y="118666"/>
                  </a:moveTo>
                  <a:lnTo>
                    <a:pt x="0" y="281551"/>
                  </a:lnTo>
                  <a:lnTo>
                    <a:pt x="12227" y="279083"/>
                  </a:lnTo>
                  <a:lnTo>
                    <a:pt x="22212" y="272351"/>
                  </a:lnTo>
                  <a:lnTo>
                    <a:pt x="26598" y="265845"/>
                  </a:lnTo>
                  <a:lnTo>
                    <a:pt x="8674" y="265845"/>
                  </a:lnTo>
                  <a:lnTo>
                    <a:pt x="15706" y="258808"/>
                  </a:lnTo>
                  <a:lnTo>
                    <a:pt x="15706" y="141409"/>
                  </a:lnTo>
                  <a:lnTo>
                    <a:pt x="8674" y="134372"/>
                  </a:lnTo>
                  <a:lnTo>
                    <a:pt x="26598" y="134372"/>
                  </a:lnTo>
                  <a:lnTo>
                    <a:pt x="22212" y="127866"/>
                  </a:lnTo>
                  <a:lnTo>
                    <a:pt x="12227" y="121134"/>
                  </a:lnTo>
                  <a:lnTo>
                    <a:pt x="0" y="118666"/>
                  </a:lnTo>
                  <a:close/>
                </a:path>
                <a:path w="3946525" h="1801495">
                  <a:moveTo>
                    <a:pt x="26598" y="134372"/>
                  </a:moveTo>
                  <a:lnTo>
                    <a:pt x="8674" y="134372"/>
                  </a:lnTo>
                  <a:lnTo>
                    <a:pt x="15706" y="141409"/>
                  </a:lnTo>
                  <a:lnTo>
                    <a:pt x="15706" y="258808"/>
                  </a:lnTo>
                  <a:lnTo>
                    <a:pt x="8674" y="265845"/>
                  </a:lnTo>
                  <a:lnTo>
                    <a:pt x="26598" y="265845"/>
                  </a:lnTo>
                  <a:lnTo>
                    <a:pt x="28944" y="262366"/>
                  </a:lnTo>
                  <a:lnTo>
                    <a:pt x="31412" y="250138"/>
                  </a:lnTo>
                  <a:lnTo>
                    <a:pt x="31412" y="150079"/>
                  </a:lnTo>
                  <a:lnTo>
                    <a:pt x="28944" y="137851"/>
                  </a:lnTo>
                  <a:lnTo>
                    <a:pt x="26598" y="134372"/>
                  </a:lnTo>
                  <a:close/>
                </a:path>
                <a:path w="3946525" h="1801495">
                  <a:moveTo>
                    <a:pt x="0" y="318775"/>
                  </a:moveTo>
                  <a:lnTo>
                    <a:pt x="0" y="481660"/>
                  </a:lnTo>
                  <a:lnTo>
                    <a:pt x="12227" y="479192"/>
                  </a:lnTo>
                  <a:lnTo>
                    <a:pt x="22212" y="472460"/>
                  </a:lnTo>
                  <a:lnTo>
                    <a:pt x="26598" y="465954"/>
                  </a:lnTo>
                  <a:lnTo>
                    <a:pt x="8674" y="465954"/>
                  </a:lnTo>
                  <a:lnTo>
                    <a:pt x="15706" y="458917"/>
                  </a:lnTo>
                  <a:lnTo>
                    <a:pt x="15706" y="341518"/>
                  </a:lnTo>
                  <a:lnTo>
                    <a:pt x="8674" y="334481"/>
                  </a:lnTo>
                  <a:lnTo>
                    <a:pt x="26596" y="334481"/>
                  </a:lnTo>
                  <a:lnTo>
                    <a:pt x="22212" y="327979"/>
                  </a:lnTo>
                  <a:lnTo>
                    <a:pt x="12227" y="321245"/>
                  </a:lnTo>
                  <a:lnTo>
                    <a:pt x="0" y="318775"/>
                  </a:lnTo>
                  <a:close/>
                </a:path>
                <a:path w="3946525" h="1801495">
                  <a:moveTo>
                    <a:pt x="26596" y="334481"/>
                  </a:moveTo>
                  <a:lnTo>
                    <a:pt x="8674" y="334481"/>
                  </a:lnTo>
                  <a:lnTo>
                    <a:pt x="15706" y="341518"/>
                  </a:lnTo>
                  <a:lnTo>
                    <a:pt x="15706" y="458917"/>
                  </a:lnTo>
                  <a:lnTo>
                    <a:pt x="8674" y="465954"/>
                  </a:lnTo>
                  <a:lnTo>
                    <a:pt x="26598" y="465954"/>
                  </a:lnTo>
                  <a:lnTo>
                    <a:pt x="28944" y="462475"/>
                  </a:lnTo>
                  <a:lnTo>
                    <a:pt x="31412" y="450248"/>
                  </a:lnTo>
                  <a:lnTo>
                    <a:pt x="31412" y="350188"/>
                  </a:lnTo>
                  <a:lnTo>
                    <a:pt x="28944" y="337964"/>
                  </a:lnTo>
                  <a:lnTo>
                    <a:pt x="26596" y="334481"/>
                  </a:lnTo>
                  <a:close/>
                </a:path>
                <a:path w="3946525" h="1801495">
                  <a:moveTo>
                    <a:pt x="0" y="518895"/>
                  </a:moveTo>
                  <a:lnTo>
                    <a:pt x="0" y="681769"/>
                  </a:lnTo>
                  <a:lnTo>
                    <a:pt x="12227" y="679301"/>
                  </a:lnTo>
                  <a:lnTo>
                    <a:pt x="22212" y="672569"/>
                  </a:lnTo>
                  <a:lnTo>
                    <a:pt x="26598" y="666063"/>
                  </a:lnTo>
                  <a:lnTo>
                    <a:pt x="8674" y="666063"/>
                  </a:lnTo>
                  <a:lnTo>
                    <a:pt x="15706" y="659037"/>
                  </a:lnTo>
                  <a:lnTo>
                    <a:pt x="15706" y="541627"/>
                  </a:lnTo>
                  <a:lnTo>
                    <a:pt x="8674" y="534601"/>
                  </a:lnTo>
                  <a:lnTo>
                    <a:pt x="26598" y="534601"/>
                  </a:lnTo>
                  <a:lnTo>
                    <a:pt x="22212" y="528095"/>
                  </a:lnTo>
                  <a:lnTo>
                    <a:pt x="12227" y="521363"/>
                  </a:lnTo>
                  <a:lnTo>
                    <a:pt x="0" y="518895"/>
                  </a:lnTo>
                  <a:close/>
                </a:path>
                <a:path w="3946525" h="1801495">
                  <a:moveTo>
                    <a:pt x="26598" y="534601"/>
                  </a:moveTo>
                  <a:lnTo>
                    <a:pt x="8674" y="534601"/>
                  </a:lnTo>
                  <a:lnTo>
                    <a:pt x="15706" y="541627"/>
                  </a:lnTo>
                  <a:lnTo>
                    <a:pt x="15706" y="659037"/>
                  </a:lnTo>
                  <a:lnTo>
                    <a:pt x="8674" y="666063"/>
                  </a:lnTo>
                  <a:lnTo>
                    <a:pt x="26598" y="666063"/>
                  </a:lnTo>
                  <a:lnTo>
                    <a:pt x="28944" y="662584"/>
                  </a:lnTo>
                  <a:lnTo>
                    <a:pt x="31412" y="650357"/>
                  </a:lnTo>
                  <a:lnTo>
                    <a:pt x="31412" y="550307"/>
                  </a:lnTo>
                  <a:lnTo>
                    <a:pt x="28944" y="538079"/>
                  </a:lnTo>
                  <a:lnTo>
                    <a:pt x="26598" y="534601"/>
                  </a:lnTo>
                  <a:close/>
                </a:path>
                <a:path w="3946525" h="1801495">
                  <a:moveTo>
                    <a:pt x="0" y="719004"/>
                  </a:moveTo>
                  <a:lnTo>
                    <a:pt x="0" y="881880"/>
                  </a:lnTo>
                  <a:lnTo>
                    <a:pt x="12227" y="879412"/>
                  </a:lnTo>
                  <a:lnTo>
                    <a:pt x="22212" y="872680"/>
                  </a:lnTo>
                  <a:lnTo>
                    <a:pt x="26598" y="866174"/>
                  </a:lnTo>
                  <a:lnTo>
                    <a:pt x="8674" y="866174"/>
                  </a:lnTo>
                  <a:lnTo>
                    <a:pt x="15706" y="859143"/>
                  </a:lnTo>
                  <a:lnTo>
                    <a:pt x="15706" y="741736"/>
                  </a:lnTo>
                  <a:lnTo>
                    <a:pt x="8674" y="734710"/>
                  </a:lnTo>
                  <a:lnTo>
                    <a:pt x="26598" y="734710"/>
                  </a:lnTo>
                  <a:lnTo>
                    <a:pt x="22212" y="728204"/>
                  </a:lnTo>
                  <a:lnTo>
                    <a:pt x="12227" y="721472"/>
                  </a:lnTo>
                  <a:lnTo>
                    <a:pt x="0" y="719004"/>
                  </a:lnTo>
                  <a:close/>
                </a:path>
                <a:path w="3946525" h="1801495">
                  <a:moveTo>
                    <a:pt x="26598" y="734710"/>
                  </a:moveTo>
                  <a:lnTo>
                    <a:pt x="8674" y="734710"/>
                  </a:lnTo>
                  <a:lnTo>
                    <a:pt x="15706" y="741736"/>
                  </a:lnTo>
                  <a:lnTo>
                    <a:pt x="15706" y="859143"/>
                  </a:lnTo>
                  <a:lnTo>
                    <a:pt x="8674" y="866174"/>
                  </a:lnTo>
                  <a:lnTo>
                    <a:pt x="26598" y="866174"/>
                  </a:lnTo>
                  <a:lnTo>
                    <a:pt x="28944" y="862695"/>
                  </a:lnTo>
                  <a:lnTo>
                    <a:pt x="31412" y="850468"/>
                  </a:lnTo>
                  <a:lnTo>
                    <a:pt x="31412" y="750416"/>
                  </a:lnTo>
                  <a:lnTo>
                    <a:pt x="28944" y="738189"/>
                  </a:lnTo>
                  <a:lnTo>
                    <a:pt x="26598" y="734710"/>
                  </a:lnTo>
                  <a:close/>
                </a:path>
                <a:path w="3946525" h="1801495">
                  <a:moveTo>
                    <a:pt x="0" y="919111"/>
                  </a:moveTo>
                  <a:lnTo>
                    <a:pt x="0" y="1081991"/>
                  </a:lnTo>
                  <a:lnTo>
                    <a:pt x="12227" y="1079522"/>
                  </a:lnTo>
                  <a:lnTo>
                    <a:pt x="22212" y="1072790"/>
                  </a:lnTo>
                  <a:lnTo>
                    <a:pt x="26598" y="1066284"/>
                  </a:lnTo>
                  <a:lnTo>
                    <a:pt x="8674" y="1066284"/>
                  </a:lnTo>
                  <a:lnTo>
                    <a:pt x="15706" y="1059253"/>
                  </a:lnTo>
                  <a:lnTo>
                    <a:pt x="15706" y="941849"/>
                  </a:lnTo>
                  <a:lnTo>
                    <a:pt x="8674" y="934817"/>
                  </a:lnTo>
                  <a:lnTo>
                    <a:pt x="26598" y="934817"/>
                  </a:lnTo>
                  <a:lnTo>
                    <a:pt x="22212" y="928311"/>
                  </a:lnTo>
                  <a:lnTo>
                    <a:pt x="12227" y="921579"/>
                  </a:lnTo>
                  <a:lnTo>
                    <a:pt x="0" y="919111"/>
                  </a:lnTo>
                  <a:close/>
                </a:path>
                <a:path w="3946525" h="1801495">
                  <a:moveTo>
                    <a:pt x="26598" y="934817"/>
                  </a:moveTo>
                  <a:lnTo>
                    <a:pt x="8674" y="934817"/>
                  </a:lnTo>
                  <a:lnTo>
                    <a:pt x="15706" y="941849"/>
                  </a:lnTo>
                  <a:lnTo>
                    <a:pt x="15706" y="1059253"/>
                  </a:lnTo>
                  <a:lnTo>
                    <a:pt x="8674" y="1066284"/>
                  </a:lnTo>
                  <a:lnTo>
                    <a:pt x="26598" y="1066284"/>
                  </a:lnTo>
                  <a:lnTo>
                    <a:pt x="28944" y="1062805"/>
                  </a:lnTo>
                  <a:lnTo>
                    <a:pt x="31412" y="1050578"/>
                  </a:lnTo>
                  <a:lnTo>
                    <a:pt x="31412" y="950523"/>
                  </a:lnTo>
                  <a:lnTo>
                    <a:pt x="28944" y="938296"/>
                  </a:lnTo>
                  <a:lnTo>
                    <a:pt x="26598" y="934817"/>
                  </a:lnTo>
                  <a:close/>
                </a:path>
                <a:path w="3946525" h="1801495">
                  <a:moveTo>
                    <a:pt x="0" y="1119221"/>
                  </a:moveTo>
                  <a:lnTo>
                    <a:pt x="0" y="1282102"/>
                  </a:lnTo>
                  <a:lnTo>
                    <a:pt x="12227" y="1279633"/>
                  </a:lnTo>
                  <a:lnTo>
                    <a:pt x="22212" y="1272901"/>
                  </a:lnTo>
                  <a:lnTo>
                    <a:pt x="26598" y="1266395"/>
                  </a:lnTo>
                  <a:lnTo>
                    <a:pt x="8674" y="1266395"/>
                  </a:lnTo>
                  <a:lnTo>
                    <a:pt x="15706" y="1259363"/>
                  </a:lnTo>
                  <a:lnTo>
                    <a:pt x="15706" y="1141959"/>
                  </a:lnTo>
                  <a:lnTo>
                    <a:pt x="8674" y="1134927"/>
                  </a:lnTo>
                  <a:lnTo>
                    <a:pt x="26598" y="1134927"/>
                  </a:lnTo>
                  <a:lnTo>
                    <a:pt x="22212" y="1128421"/>
                  </a:lnTo>
                  <a:lnTo>
                    <a:pt x="12227" y="1121689"/>
                  </a:lnTo>
                  <a:lnTo>
                    <a:pt x="0" y="1119221"/>
                  </a:lnTo>
                  <a:close/>
                </a:path>
                <a:path w="3946525" h="1801495">
                  <a:moveTo>
                    <a:pt x="26598" y="1134927"/>
                  </a:moveTo>
                  <a:lnTo>
                    <a:pt x="8674" y="1134927"/>
                  </a:lnTo>
                  <a:lnTo>
                    <a:pt x="15706" y="1141959"/>
                  </a:lnTo>
                  <a:lnTo>
                    <a:pt x="15706" y="1259363"/>
                  </a:lnTo>
                  <a:lnTo>
                    <a:pt x="8674" y="1266395"/>
                  </a:lnTo>
                  <a:lnTo>
                    <a:pt x="26598" y="1266395"/>
                  </a:lnTo>
                  <a:lnTo>
                    <a:pt x="28944" y="1262916"/>
                  </a:lnTo>
                  <a:lnTo>
                    <a:pt x="31412" y="1250689"/>
                  </a:lnTo>
                  <a:lnTo>
                    <a:pt x="31412" y="1150634"/>
                  </a:lnTo>
                  <a:lnTo>
                    <a:pt x="28944" y="1138406"/>
                  </a:lnTo>
                  <a:lnTo>
                    <a:pt x="26598" y="1134927"/>
                  </a:lnTo>
                  <a:close/>
                </a:path>
                <a:path w="3946525" h="1801495">
                  <a:moveTo>
                    <a:pt x="0" y="1319331"/>
                  </a:moveTo>
                  <a:lnTo>
                    <a:pt x="0" y="1482212"/>
                  </a:lnTo>
                  <a:lnTo>
                    <a:pt x="12227" y="1479743"/>
                  </a:lnTo>
                  <a:lnTo>
                    <a:pt x="22212" y="1473011"/>
                  </a:lnTo>
                  <a:lnTo>
                    <a:pt x="26598" y="1466506"/>
                  </a:lnTo>
                  <a:lnTo>
                    <a:pt x="8674" y="1466506"/>
                  </a:lnTo>
                  <a:lnTo>
                    <a:pt x="15706" y="1459473"/>
                  </a:lnTo>
                  <a:lnTo>
                    <a:pt x="15706" y="1342070"/>
                  </a:lnTo>
                  <a:lnTo>
                    <a:pt x="8674" y="1335037"/>
                  </a:lnTo>
                  <a:lnTo>
                    <a:pt x="26598" y="1335037"/>
                  </a:lnTo>
                  <a:lnTo>
                    <a:pt x="22212" y="1328532"/>
                  </a:lnTo>
                  <a:lnTo>
                    <a:pt x="12227" y="1321800"/>
                  </a:lnTo>
                  <a:lnTo>
                    <a:pt x="0" y="1319331"/>
                  </a:lnTo>
                  <a:close/>
                </a:path>
                <a:path w="3946525" h="1801495">
                  <a:moveTo>
                    <a:pt x="26598" y="1335037"/>
                  </a:moveTo>
                  <a:lnTo>
                    <a:pt x="8674" y="1335037"/>
                  </a:lnTo>
                  <a:lnTo>
                    <a:pt x="15706" y="1342070"/>
                  </a:lnTo>
                  <a:lnTo>
                    <a:pt x="15706" y="1459473"/>
                  </a:lnTo>
                  <a:lnTo>
                    <a:pt x="8674" y="1466506"/>
                  </a:lnTo>
                  <a:lnTo>
                    <a:pt x="26598" y="1466506"/>
                  </a:lnTo>
                  <a:lnTo>
                    <a:pt x="28944" y="1463026"/>
                  </a:lnTo>
                  <a:lnTo>
                    <a:pt x="31412" y="1450799"/>
                  </a:lnTo>
                  <a:lnTo>
                    <a:pt x="31412" y="1350744"/>
                  </a:lnTo>
                  <a:lnTo>
                    <a:pt x="28944" y="1338517"/>
                  </a:lnTo>
                  <a:lnTo>
                    <a:pt x="26598" y="1335037"/>
                  </a:lnTo>
                  <a:close/>
                </a:path>
                <a:path w="3946525" h="1801495">
                  <a:moveTo>
                    <a:pt x="0" y="1519441"/>
                  </a:moveTo>
                  <a:lnTo>
                    <a:pt x="0" y="1682322"/>
                  </a:lnTo>
                  <a:lnTo>
                    <a:pt x="12227" y="1679853"/>
                  </a:lnTo>
                  <a:lnTo>
                    <a:pt x="22212" y="1673121"/>
                  </a:lnTo>
                  <a:lnTo>
                    <a:pt x="26598" y="1666616"/>
                  </a:lnTo>
                  <a:lnTo>
                    <a:pt x="8674" y="1666616"/>
                  </a:lnTo>
                  <a:lnTo>
                    <a:pt x="15706" y="1659583"/>
                  </a:lnTo>
                  <a:lnTo>
                    <a:pt x="15706" y="1542180"/>
                  </a:lnTo>
                  <a:lnTo>
                    <a:pt x="8674" y="1535147"/>
                  </a:lnTo>
                  <a:lnTo>
                    <a:pt x="26598" y="1535147"/>
                  </a:lnTo>
                  <a:lnTo>
                    <a:pt x="22212" y="1528642"/>
                  </a:lnTo>
                  <a:lnTo>
                    <a:pt x="12227" y="1521910"/>
                  </a:lnTo>
                  <a:lnTo>
                    <a:pt x="0" y="1519441"/>
                  </a:lnTo>
                  <a:close/>
                </a:path>
                <a:path w="3946525" h="1801495">
                  <a:moveTo>
                    <a:pt x="26598" y="1535147"/>
                  </a:moveTo>
                  <a:lnTo>
                    <a:pt x="8674" y="1535147"/>
                  </a:lnTo>
                  <a:lnTo>
                    <a:pt x="15706" y="1542180"/>
                  </a:lnTo>
                  <a:lnTo>
                    <a:pt x="15706" y="1659583"/>
                  </a:lnTo>
                  <a:lnTo>
                    <a:pt x="8674" y="1666616"/>
                  </a:lnTo>
                  <a:lnTo>
                    <a:pt x="26598" y="1666616"/>
                  </a:lnTo>
                  <a:lnTo>
                    <a:pt x="28944" y="1663136"/>
                  </a:lnTo>
                  <a:lnTo>
                    <a:pt x="31412" y="1650909"/>
                  </a:lnTo>
                  <a:lnTo>
                    <a:pt x="31412" y="1550854"/>
                  </a:lnTo>
                  <a:lnTo>
                    <a:pt x="28944" y="1538627"/>
                  </a:lnTo>
                  <a:lnTo>
                    <a:pt x="26598" y="1535147"/>
                  </a:lnTo>
                  <a:close/>
                </a:path>
                <a:path w="3946525" h="1801495">
                  <a:moveTo>
                    <a:pt x="0" y="1719552"/>
                  </a:moveTo>
                  <a:lnTo>
                    <a:pt x="0" y="1800992"/>
                  </a:lnTo>
                  <a:lnTo>
                    <a:pt x="15706" y="1800992"/>
                  </a:lnTo>
                  <a:lnTo>
                    <a:pt x="15706" y="1742290"/>
                  </a:lnTo>
                  <a:lnTo>
                    <a:pt x="8674" y="1735258"/>
                  </a:lnTo>
                  <a:lnTo>
                    <a:pt x="26598" y="1735258"/>
                  </a:lnTo>
                  <a:lnTo>
                    <a:pt x="22212" y="1728752"/>
                  </a:lnTo>
                  <a:lnTo>
                    <a:pt x="12227" y="1722020"/>
                  </a:lnTo>
                  <a:lnTo>
                    <a:pt x="0" y="1719552"/>
                  </a:lnTo>
                  <a:close/>
                </a:path>
                <a:path w="3946525" h="1801495">
                  <a:moveTo>
                    <a:pt x="26598" y="1735258"/>
                  </a:moveTo>
                  <a:lnTo>
                    <a:pt x="8674" y="1735258"/>
                  </a:lnTo>
                  <a:lnTo>
                    <a:pt x="15706" y="1742290"/>
                  </a:lnTo>
                  <a:lnTo>
                    <a:pt x="15706" y="1800992"/>
                  </a:lnTo>
                  <a:lnTo>
                    <a:pt x="31412" y="1800992"/>
                  </a:lnTo>
                  <a:lnTo>
                    <a:pt x="31412" y="1750964"/>
                  </a:lnTo>
                  <a:lnTo>
                    <a:pt x="28944" y="1738737"/>
                  </a:lnTo>
                  <a:lnTo>
                    <a:pt x="26598" y="1735258"/>
                  </a:lnTo>
                  <a:close/>
                </a:path>
                <a:path w="3946525" h="1801495">
                  <a:moveTo>
                    <a:pt x="51924" y="1769579"/>
                  </a:moveTo>
                  <a:lnTo>
                    <a:pt x="31412" y="1769579"/>
                  </a:lnTo>
                  <a:lnTo>
                    <a:pt x="31412" y="1800992"/>
                  </a:lnTo>
                  <a:lnTo>
                    <a:pt x="51924" y="1800992"/>
                  </a:lnTo>
                  <a:lnTo>
                    <a:pt x="51924" y="1769579"/>
                  </a:lnTo>
                  <a:close/>
                </a:path>
                <a:path w="3946525" h="1801495">
                  <a:moveTo>
                    <a:pt x="51924" y="1769579"/>
                  </a:moveTo>
                  <a:lnTo>
                    <a:pt x="51924" y="1800992"/>
                  </a:lnTo>
                  <a:lnTo>
                    <a:pt x="67630" y="1800992"/>
                  </a:lnTo>
                  <a:lnTo>
                    <a:pt x="67630" y="1792317"/>
                  </a:lnTo>
                  <a:lnTo>
                    <a:pt x="60598" y="1785285"/>
                  </a:lnTo>
                  <a:lnTo>
                    <a:pt x="78523" y="1785285"/>
                  </a:lnTo>
                  <a:lnTo>
                    <a:pt x="74136" y="1778780"/>
                  </a:lnTo>
                  <a:lnTo>
                    <a:pt x="64151" y="1772048"/>
                  </a:lnTo>
                  <a:lnTo>
                    <a:pt x="51924" y="1769579"/>
                  </a:lnTo>
                  <a:close/>
                </a:path>
                <a:path w="3946525" h="1801495">
                  <a:moveTo>
                    <a:pt x="78523" y="1785285"/>
                  </a:moveTo>
                  <a:lnTo>
                    <a:pt x="60598" y="1785285"/>
                  </a:lnTo>
                  <a:lnTo>
                    <a:pt x="67630" y="1792317"/>
                  </a:lnTo>
                  <a:lnTo>
                    <a:pt x="67630" y="1800992"/>
                  </a:lnTo>
                  <a:lnTo>
                    <a:pt x="83337" y="1800992"/>
                  </a:lnTo>
                  <a:lnTo>
                    <a:pt x="80868" y="1788764"/>
                  </a:lnTo>
                  <a:lnTo>
                    <a:pt x="78523" y="1785285"/>
                  </a:lnTo>
                  <a:close/>
                </a:path>
                <a:path w="3946525" h="1801495">
                  <a:moveTo>
                    <a:pt x="155773" y="1769579"/>
                  </a:moveTo>
                  <a:lnTo>
                    <a:pt x="143546" y="1772048"/>
                  </a:lnTo>
                  <a:lnTo>
                    <a:pt x="133561" y="1778780"/>
                  </a:lnTo>
                  <a:lnTo>
                    <a:pt x="126829" y="1788764"/>
                  </a:lnTo>
                  <a:lnTo>
                    <a:pt x="124360" y="1800992"/>
                  </a:lnTo>
                  <a:lnTo>
                    <a:pt x="140066" y="1800992"/>
                  </a:lnTo>
                  <a:lnTo>
                    <a:pt x="140066" y="1792317"/>
                  </a:lnTo>
                  <a:lnTo>
                    <a:pt x="147099" y="1785285"/>
                  </a:lnTo>
                  <a:lnTo>
                    <a:pt x="155773" y="1785285"/>
                  </a:lnTo>
                  <a:lnTo>
                    <a:pt x="155773" y="1769579"/>
                  </a:lnTo>
                  <a:close/>
                </a:path>
                <a:path w="3946525" h="1801495">
                  <a:moveTo>
                    <a:pt x="155773" y="1785285"/>
                  </a:moveTo>
                  <a:lnTo>
                    <a:pt x="147099" y="1785285"/>
                  </a:lnTo>
                  <a:lnTo>
                    <a:pt x="140066" y="1792317"/>
                  </a:lnTo>
                  <a:lnTo>
                    <a:pt x="140066" y="1800992"/>
                  </a:lnTo>
                  <a:lnTo>
                    <a:pt x="155773" y="1800992"/>
                  </a:lnTo>
                  <a:lnTo>
                    <a:pt x="155773" y="1785285"/>
                  </a:lnTo>
                  <a:close/>
                </a:path>
                <a:path w="3946525" h="1801495">
                  <a:moveTo>
                    <a:pt x="259622" y="1769579"/>
                  </a:moveTo>
                  <a:lnTo>
                    <a:pt x="155773" y="1769579"/>
                  </a:lnTo>
                  <a:lnTo>
                    <a:pt x="155773" y="1800992"/>
                  </a:lnTo>
                  <a:lnTo>
                    <a:pt x="259622" y="1800992"/>
                  </a:lnTo>
                  <a:lnTo>
                    <a:pt x="259622" y="1769579"/>
                  </a:lnTo>
                  <a:close/>
                </a:path>
                <a:path w="3946525" h="1801495">
                  <a:moveTo>
                    <a:pt x="259622" y="1769579"/>
                  </a:moveTo>
                  <a:lnTo>
                    <a:pt x="259622" y="1800992"/>
                  </a:lnTo>
                  <a:lnTo>
                    <a:pt x="275328" y="1800992"/>
                  </a:lnTo>
                  <a:lnTo>
                    <a:pt x="275328" y="1792317"/>
                  </a:lnTo>
                  <a:lnTo>
                    <a:pt x="268297" y="1785285"/>
                  </a:lnTo>
                  <a:lnTo>
                    <a:pt x="286221" y="1785285"/>
                  </a:lnTo>
                  <a:lnTo>
                    <a:pt x="281834" y="1778780"/>
                  </a:lnTo>
                  <a:lnTo>
                    <a:pt x="271849" y="1772048"/>
                  </a:lnTo>
                  <a:lnTo>
                    <a:pt x="259622" y="1769579"/>
                  </a:lnTo>
                  <a:close/>
                </a:path>
                <a:path w="3946525" h="1801495">
                  <a:moveTo>
                    <a:pt x="286221" y="1785285"/>
                  </a:moveTo>
                  <a:lnTo>
                    <a:pt x="268297" y="1785285"/>
                  </a:lnTo>
                  <a:lnTo>
                    <a:pt x="275328" y="1792317"/>
                  </a:lnTo>
                  <a:lnTo>
                    <a:pt x="275328" y="1800992"/>
                  </a:lnTo>
                  <a:lnTo>
                    <a:pt x="291035" y="1800992"/>
                  </a:lnTo>
                  <a:lnTo>
                    <a:pt x="288566" y="1788764"/>
                  </a:lnTo>
                  <a:lnTo>
                    <a:pt x="286221" y="1785285"/>
                  </a:lnTo>
                  <a:close/>
                </a:path>
                <a:path w="3946525" h="1801495">
                  <a:moveTo>
                    <a:pt x="363471" y="1769579"/>
                  </a:moveTo>
                  <a:lnTo>
                    <a:pt x="351244" y="1772048"/>
                  </a:lnTo>
                  <a:lnTo>
                    <a:pt x="341259" y="1778780"/>
                  </a:lnTo>
                  <a:lnTo>
                    <a:pt x="334527" y="1788764"/>
                  </a:lnTo>
                  <a:lnTo>
                    <a:pt x="332059" y="1800992"/>
                  </a:lnTo>
                  <a:lnTo>
                    <a:pt x="347765" y="1800992"/>
                  </a:lnTo>
                  <a:lnTo>
                    <a:pt x="347765" y="1792317"/>
                  </a:lnTo>
                  <a:lnTo>
                    <a:pt x="354797" y="1785285"/>
                  </a:lnTo>
                  <a:lnTo>
                    <a:pt x="363471" y="1785285"/>
                  </a:lnTo>
                  <a:lnTo>
                    <a:pt x="363471" y="1769579"/>
                  </a:lnTo>
                  <a:close/>
                </a:path>
                <a:path w="3946525" h="1801495">
                  <a:moveTo>
                    <a:pt x="363471" y="1785285"/>
                  </a:moveTo>
                  <a:lnTo>
                    <a:pt x="354797" y="1785285"/>
                  </a:lnTo>
                  <a:lnTo>
                    <a:pt x="347765" y="1792317"/>
                  </a:lnTo>
                  <a:lnTo>
                    <a:pt x="347765" y="1800992"/>
                  </a:lnTo>
                  <a:lnTo>
                    <a:pt x="363471" y="1800992"/>
                  </a:lnTo>
                  <a:lnTo>
                    <a:pt x="363471" y="1785285"/>
                  </a:lnTo>
                  <a:close/>
                </a:path>
                <a:path w="3946525" h="1801495">
                  <a:moveTo>
                    <a:pt x="467320" y="1769579"/>
                  </a:moveTo>
                  <a:lnTo>
                    <a:pt x="363471" y="1769579"/>
                  </a:lnTo>
                  <a:lnTo>
                    <a:pt x="363471" y="1800992"/>
                  </a:lnTo>
                  <a:lnTo>
                    <a:pt x="467320" y="1800992"/>
                  </a:lnTo>
                  <a:lnTo>
                    <a:pt x="467320" y="1769579"/>
                  </a:lnTo>
                  <a:close/>
                </a:path>
                <a:path w="3946525" h="1801495">
                  <a:moveTo>
                    <a:pt x="467320" y="1769579"/>
                  </a:moveTo>
                  <a:lnTo>
                    <a:pt x="467320" y="1800992"/>
                  </a:lnTo>
                  <a:lnTo>
                    <a:pt x="483027" y="1800992"/>
                  </a:lnTo>
                  <a:lnTo>
                    <a:pt x="483027" y="1792317"/>
                  </a:lnTo>
                  <a:lnTo>
                    <a:pt x="475994" y="1785285"/>
                  </a:lnTo>
                  <a:lnTo>
                    <a:pt x="493919" y="1785285"/>
                  </a:lnTo>
                  <a:lnTo>
                    <a:pt x="489533" y="1778780"/>
                  </a:lnTo>
                  <a:lnTo>
                    <a:pt x="479548" y="1772048"/>
                  </a:lnTo>
                  <a:lnTo>
                    <a:pt x="467320" y="1769579"/>
                  </a:lnTo>
                  <a:close/>
                </a:path>
                <a:path w="3946525" h="1801495">
                  <a:moveTo>
                    <a:pt x="493919" y="1785285"/>
                  </a:moveTo>
                  <a:lnTo>
                    <a:pt x="475994" y="1785285"/>
                  </a:lnTo>
                  <a:lnTo>
                    <a:pt x="483027" y="1792317"/>
                  </a:lnTo>
                  <a:lnTo>
                    <a:pt x="483027" y="1800992"/>
                  </a:lnTo>
                  <a:lnTo>
                    <a:pt x="498733" y="1800992"/>
                  </a:lnTo>
                  <a:lnTo>
                    <a:pt x="496265" y="1788764"/>
                  </a:lnTo>
                  <a:lnTo>
                    <a:pt x="493919" y="1785285"/>
                  </a:lnTo>
                  <a:close/>
                </a:path>
                <a:path w="3946525" h="1801495">
                  <a:moveTo>
                    <a:pt x="571170" y="1769579"/>
                  </a:moveTo>
                  <a:lnTo>
                    <a:pt x="558942" y="1772048"/>
                  </a:lnTo>
                  <a:lnTo>
                    <a:pt x="548957" y="1778780"/>
                  </a:lnTo>
                  <a:lnTo>
                    <a:pt x="542225" y="1788764"/>
                  </a:lnTo>
                  <a:lnTo>
                    <a:pt x="539757" y="1800992"/>
                  </a:lnTo>
                  <a:lnTo>
                    <a:pt x="555463" y="1800992"/>
                  </a:lnTo>
                  <a:lnTo>
                    <a:pt x="555463" y="1792317"/>
                  </a:lnTo>
                  <a:lnTo>
                    <a:pt x="562496" y="1785285"/>
                  </a:lnTo>
                  <a:lnTo>
                    <a:pt x="571170" y="1785285"/>
                  </a:lnTo>
                  <a:lnTo>
                    <a:pt x="571170" y="1769579"/>
                  </a:lnTo>
                  <a:close/>
                </a:path>
                <a:path w="3946525" h="1801495">
                  <a:moveTo>
                    <a:pt x="571170" y="1785285"/>
                  </a:moveTo>
                  <a:lnTo>
                    <a:pt x="562496" y="1785285"/>
                  </a:lnTo>
                  <a:lnTo>
                    <a:pt x="555463" y="1792317"/>
                  </a:lnTo>
                  <a:lnTo>
                    <a:pt x="555463" y="1800992"/>
                  </a:lnTo>
                  <a:lnTo>
                    <a:pt x="571170" y="1800992"/>
                  </a:lnTo>
                  <a:lnTo>
                    <a:pt x="571170" y="1785285"/>
                  </a:lnTo>
                  <a:close/>
                </a:path>
                <a:path w="3946525" h="1801495">
                  <a:moveTo>
                    <a:pt x="675019" y="1769579"/>
                  </a:moveTo>
                  <a:lnTo>
                    <a:pt x="571170" y="1769579"/>
                  </a:lnTo>
                  <a:lnTo>
                    <a:pt x="571170" y="1800992"/>
                  </a:lnTo>
                  <a:lnTo>
                    <a:pt x="675019" y="1800992"/>
                  </a:lnTo>
                  <a:lnTo>
                    <a:pt x="675019" y="1769579"/>
                  </a:lnTo>
                  <a:close/>
                </a:path>
                <a:path w="3946525" h="1801495">
                  <a:moveTo>
                    <a:pt x="675019" y="1769579"/>
                  </a:moveTo>
                  <a:lnTo>
                    <a:pt x="675019" y="1800992"/>
                  </a:lnTo>
                  <a:lnTo>
                    <a:pt x="690725" y="1800992"/>
                  </a:lnTo>
                  <a:lnTo>
                    <a:pt x="690725" y="1792317"/>
                  </a:lnTo>
                  <a:lnTo>
                    <a:pt x="683693" y="1785285"/>
                  </a:lnTo>
                  <a:lnTo>
                    <a:pt x="701617" y="1785285"/>
                  </a:lnTo>
                  <a:lnTo>
                    <a:pt x="697231" y="1778780"/>
                  </a:lnTo>
                  <a:lnTo>
                    <a:pt x="687246" y="1772048"/>
                  </a:lnTo>
                  <a:lnTo>
                    <a:pt x="675019" y="1769579"/>
                  </a:lnTo>
                  <a:close/>
                </a:path>
                <a:path w="3946525" h="1801495">
                  <a:moveTo>
                    <a:pt x="701617" y="1785285"/>
                  </a:moveTo>
                  <a:lnTo>
                    <a:pt x="683693" y="1785285"/>
                  </a:lnTo>
                  <a:lnTo>
                    <a:pt x="690725" y="1792317"/>
                  </a:lnTo>
                  <a:lnTo>
                    <a:pt x="690725" y="1800992"/>
                  </a:lnTo>
                  <a:lnTo>
                    <a:pt x="706431" y="1800992"/>
                  </a:lnTo>
                  <a:lnTo>
                    <a:pt x="703963" y="1788764"/>
                  </a:lnTo>
                  <a:lnTo>
                    <a:pt x="701617" y="1785285"/>
                  </a:lnTo>
                  <a:close/>
                </a:path>
                <a:path w="3946525" h="1801495">
                  <a:moveTo>
                    <a:pt x="778868" y="1769579"/>
                  </a:moveTo>
                  <a:lnTo>
                    <a:pt x="766641" y="1772048"/>
                  </a:lnTo>
                  <a:lnTo>
                    <a:pt x="756656" y="1778780"/>
                  </a:lnTo>
                  <a:lnTo>
                    <a:pt x="749924" y="1788764"/>
                  </a:lnTo>
                  <a:lnTo>
                    <a:pt x="747455" y="1800992"/>
                  </a:lnTo>
                  <a:lnTo>
                    <a:pt x="763162" y="1800992"/>
                  </a:lnTo>
                  <a:lnTo>
                    <a:pt x="763162" y="1792317"/>
                  </a:lnTo>
                  <a:lnTo>
                    <a:pt x="770194" y="1785285"/>
                  </a:lnTo>
                  <a:lnTo>
                    <a:pt x="778868" y="1785285"/>
                  </a:lnTo>
                  <a:lnTo>
                    <a:pt x="778868" y="1769579"/>
                  </a:lnTo>
                  <a:close/>
                </a:path>
                <a:path w="3946525" h="1801495">
                  <a:moveTo>
                    <a:pt x="778868" y="1785285"/>
                  </a:moveTo>
                  <a:lnTo>
                    <a:pt x="770194" y="1785285"/>
                  </a:lnTo>
                  <a:lnTo>
                    <a:pt x="763162" y="1792317"/>
                  </a:lnTo>
                  <a:lnTo>
                    <a:pt x="763162" y="1800992"/>
                  </a:lnTo>
                  <a:lnTo>
                    <a:pt x="778868" y="1800992"/>
                  </a:lnTo>
                  <a:lnTo>
                    <a:pt x="778868" y="1785285"/>
                  </a:lnTo>
                  <a:close/>
                </a:path>
                <a:path w="3946525" h="1801495">
                  <a:moveTo>
                    <a:pt x="882717" y="1769579"/>
                  </a:moveTo>
                  <a:lnTo>
                    <a:pt x="778868" y="1769579"/>
                  </a:lnTo>
                  <a:lnTo>
                    <a:pt x="778868" y="1800992"/>
                  </a:lnTo>
                  <a:lnTo>
                    <a:pt x="882717" y="1800992"/>
                  </a:lnTo>
                  <a:lnTo>
                    <a:pt x="882717" y="1769579"/>
                  </a:lnTo>
                  <a:close/>
                </a:path>
                <a:path w="3946525" h="1801495">
                  <a:moveTo>
                    <a:pt x="882717" y="1769579"/>
                  </a:moveTo>
                  <a:lnTo>
                    <a:pt x="882717" y="1800992"/>
                  </a:lnTo>
                  <a:lnTo>
                    <a:pt x="898424" y="1800992"/>
                  </a:lnTo>
                  <a:lnTo>
                    <a:pt x="898424" y="1792317"/>
                  </a:lnTo>
                  <a:lnTo>
                    <a:pt x="891391" y="1785285"/>
                  </a:lnTo>
                  <a:lnTo>
                    <a:pt x="909315" y="1785285"/>
                  </a:lnTo>
                  <a:lnTo>
                    <a:pt x="904929" y="1778780"/>
                  </a:lnTo>
                  <a:lnTo>
                    <a:pt x="894944" y="1772048"/>
                  </a:lnTo>
                  <a:lnTo>
                    <a:pt x="882717" y="1769579"/>
                  </a:lnTo>
                  <a:close/>
                </a:path>
                <a:path w="3946525" h="1801495">
                  <a:moveTo>
                    <a:pt x="909315" y="1785285"/>
                  </a:moveTo>
                  <a:lnTo>
                    <a:pt x="891391" y="1785285"/>
                  </a:lnTo>
                  <a:lnTo>
                    <a:pt x="898424" y="1792317"/>
                  </a:lnTo>
                  <a:lnTo>
                    <a:pt x="898424" y="1800992"/>
                  </a:lnTo>
                  <a:lnTo>
                    <a:pt x="914130" y="1800992"/>
                  </a:lnTo>
                  <a:lnTo>
                    <a:pt x="911661" y="1788764"/>
                  </a:lnTo>
                  <a:lnTo>
                    <a:pt x="909315" y="1785285"/>
                  </a:lnTo>
                  <a:close/>
                </a:path>
                <a:path w="3946525" h="1801495">
                  <a:moveTo>
                    <a:pt x="986566" y="1769579"/>
                  </a:moveTo>
                  <a:lnTo>
                    <a:pt x="974339" y="1772048"/>
                  </a:lnTo>
                  <a:lnTo>
                    <a:pt x="964354" y="1778780"/>
                  </a:lnTo>
                  <a:lnTo>
                    <a:pt x="957622" y="1788764"/>
                  </a:lnTo>
                  <a:lnTo>
                    <a:pt x="955154" y="1800992"/>
                  </a:lnTo>
                  <a:lnTo>
                    <a:pt x="970860" y="1800992"/>
                  </a:lnTo>
                  <a:lnTo>
                    <a:pt x="970860" y="1792317"/>
                  </a:lnTo>
                  <a:lnTo>
                    <a:pt x="977891" y="1785285"/>
                  </a:lnTo>
                  <a:lnTo>
                    <a:pt x="986566" y="1785285"/>
                  </a:lnTo>
                  <a:lnTo>
                    <a:pt x="986566" y="1769579"/>
                  </a:lnTo>
                  <a:close/>
                </a:path>
                <a:path w="3946525" h="1801495">
                  <a:moveTo>
                    <a:pt x="986566" y="1785285"/>
                  </a:moveTo>
                  <a:lnTo>
                    <a:pt x="977891" y="1785285"/>
                  </a:lnTo>
                  <a:lnTo>
                    <a:pt x="970860" y="1792317"/>
                  </a:lnTo>
                  <a:lnTo>
                    <a:pt x="970860" y="1800992"/>
                  </a:lnTo>
                  <a:lnTo>
                    <a:pt x="986566" y="1800992"/>
                  </a:lnTo>
                  <a:lnTo>
                    <a:pt x="986566" y="1785285"/>
                  </a:lnTo>
                  <a:close/>
                </a:path>
                <a:path w="3946525" h="1801495">
                  <a:moveTo>
                    <a:pt x="1090417" y="1769579"/>
                  </a:moveTo>
                  <a:lnTo>
                    <a:pt x="986566" y="1769579"/>
                  </a:lnTo>
                  <a:lnTo>
                    <a:pt x="986566" y="1800992"/>
                  </a:lnTo>
                  <a:lnTo>
                    <a:pt x="1090417" y="1800992"/>
                  </a:lnTo>
                  <a:lnTo>
                    <a:pt x="1090417" y="1769579"/>
                  </a:lnTo>
                  <a:close/>
                </a:path>
                <a:path w="3946525" h="1801495">
                  <a:moveTo>
                    <a:pt x="1090417" y="1769579"/>
                  </a:moveTo>
                  <a:lnTo>
                    <a:pt x="1090417" y="1800992"/>
                  </a:lnTo>
                  <a:lnTo>
                    <a:pt x="1106123" y="1800992"/>
                  </a:lnTo>
                  <a:lnTo>
                    <a:pt x="1106123" y="1792317"/>
                  </a:lnTo>
                  <a:lnTo>
                    <a:pt x="1099087" y="1785285"/>
                  </a:lnTo>
                  <a:lnTo>
                    <a:pt x="1117015" y="1785285"/>
                  </a:lnTo>
                  <a:lnTo>
                    <a:pt x="1112629" y="1778780"/>
                  </a:lnTo>
                  <a:lnTo>
                    <a:pt x="1102644" y="1772048"/>
                  </a:lnTo>
                  <a:lnTo>
                    <a:pt x="1090417" y="1769579"/>
                  </a:lnTo>
                  <a:close/>
                </a:path>
                <a:path w="3946525" h="1801495">
                  <a:moveTo>
                    <a:pt x="1117015" y="1785285"/>
                  </a:moveTo>
                  <a:lnTo>
                    <a:pt x="1099087" y="1785285"/>
                  </a:lnTo>
                  <a:lnTo>
                    <a:pt x="1106123" y="1792317"/>
                  </a:lnTo>
                  <a:lnTo>
                    <a:pt x="1106123" y="1800992"/>
                  </a:lnTo>
                  <a:lnTo>
                    <a:pt x="1121829" y="1800992"/>
                  </a:lnTo>
                  <a:lnTo>
                    <a:pt x="1119361" y="1788764"/>
                  </a:lnTo>
                  <a:lnTo>
                    <a:pt x="1117015" y="1785285"/>
                  </a:lnTo>
                  <a:close/>
                </a:path>
                <a:path w="3946525" h="1801495">
                  <a:moveTo>
                    <a:pt x="1194267" y="1769579"/>
                  </a:moveTo>
                  <a:lnTo>
                    <a:pt x="1182039" y="1772048"/>
                  </a:lnTo>
                  <a:lnTo>
                    <a:pt x="1172054" y="1778780"/>
                  </a:lnTo>
                  <a:lnTo>
                    <a:pt x="1165323" y="1788764"/>
                  </a:lnTo>
                  <a:lnTo>
                    <a:pt x="1162854" y="1800992"/>
                  </a:lnTo>
                  <a:lnTo>
                    <a:pt x="1178561" y="1800992"/>
                  </a:lnTo>
                  <a:lnTo>
                    <a:pt x="1178561" y="1792317"/>
                  </a:lnTo>
                  <a:lnTo>
                    <a:pt x="1185586" y="1785285"/>
                  </a:lnTo>
                  <a:lnTo>
                    <a:pt x="1194267" y="1785285"/>
                  </a:lnTo>
                  <a:lnTo>
                    <a:pt x="1194267" y="1769579"/>
                  </a:lnTo>
                  <a:close/>
                </a:path>
                <a:path w="3946525" h="1801495">
                  <a:moveTo>
                    <a:pt x="1194267" y="1785285"/>
                  </a:moveTo>
                  <a:lnTo>
                    <a:pt x="1185586" y="1785285"/>
                  </a:lnTo>
                  <a:lnTo>
                    <a:pt x="1178561" y="1792317"/>
                  </a:lnTo>
                  <a:lnTo>
                    <a:pt x="1178561" y="1800992"/>
                  </a:lnTo>
                  <a:lnTo>
                    <a:pt x="1194267" y="1800992"/>
                  </a:lnTo>
                  <a:lnTo>
                    <a:pt x="1194267" y="1785285"/>
                  </a:lnTo>
                  <a:close/>
                </a:path>
                <a:path w="3946525" h="1801495">
                  <a:moveTo>
                    <a:pt x="1298117" y="1769579"/>
                  </a:moveTo>
                  <a:lnTo>
                    <a:pt x="1194267" y="1769579"/>
                  </a:lnTo>
                  <a:lnTo>
                    <a:pt x="1194267" y="1800992"/>
                  </a:lnTo>
                  <a:lnTo>
                    <a:pt x="1298117" y="1800992"/>
                  </a:lnTo>
                  <a:lnTo>
                    <a:pt x="1298117" y="1769579"/>
                  </a:lnTo>
                  <a:close/>
                </a:path>
                <a:path w="3946525" h="1801495">
                  <a:moveTo>
                    <a:pt x="1298117" y="1769579"/>
                  </a:moveTo>
                  <a:lnTo>
                    <a:pt x="1298117" y="1800992"/>
                  </a:lnTo>
                  <a:lnTo>
                    <a:pt x="1313823" y="1800992"/>
                  </a:lnTo>
                  <a:lnTo>
                    <a:pt x="1313823" y="1792317"/>
                  </a:lnTo>
                  <a:lnTo>
                    <a:pt x="1306787" y="1785285"/>
                  </a:lnTo>
                  <a:lnTo>
                    <a:pt x="1324716" y="1785285"/>
                  </a:lnTo>
                  <a:lnTo>
                    <a:pt x="1320330" y="1778780"/>
                  </a:lnTo>
                  <a:lnTo>
                    <a:pt x="1310345" y="1772048"/>
                  </a:lnTo>
                  <a:lnTo>
                    <a:pt x="1298117" y="1769579"/>
                  </a:lnTo>
                  <a:close/>
                </a:path>
                <a:path w="3946525" h="1801495">
                  <a:moveTo>
                    <a:pt x="1324716" y="1785285"/>
                  </a:moveTo>
                  <a:lnTo>
                    <a:pt x="1306787" y="1785285"/>
                  </a:lnTo>
                  <a:lnTo>
                    <a:pt x="1313823" y="1792317"/>
                  </a:lnTo>
                  <a:lnTo>
                    <a:pt x="1313823" y="1800992"/>
                  </a:lnTo>
                  <a:lnTo>
                    <a:pt x="1329530" y="1800992"/>
                  </a:lnTo>
                  <a:lnTo>
                    <a:pt x="1327061" y="1788764"/>
                  </a:lnTo>
                  <a:lnTo>
                    <a:pt x="1324716" y="1785285"/>
                  </a:lnTo>
                  <a:close/>
                </a:path>
                <a:path w="3946525" h="1801495">
                  <a:moveTo>
                    <a:pt x="1401967" y="1769579"/>
                  </a:moveTo>
                  <a:lnTo>
                    <a:pt x="1389739" y="1772048"/>
                  </a:lnTo>
                  <a:lnTo>
                    <a:pt x="1379755" y="1778780"/>
                  </a:lnTo>
                  <a:lnTo>
                    <a:pt x="1373023" y="1788764"/>
                  </a:lnTo>
                  <a:lnTo>
                    <a:pt x="1370555" y="1800992"/>
                  </a:lnTo>
                  <a:lnTo>
                    <a:pt x="1386261" y="1800992"/>
                  </a:lnTo>
                  <a:lnTo>
                    <a:pt x="1386261" y="1792317"/>
                  </a:lnTo>
                  <a:lnTo>
                    <a:pt x="1393287" y="1785285"/>
                  </a:lnTo>
                  <a:lnTo>
                    <a:pt x="1401967" y="1785285"/>
                  </a:lnTo>
                  <a:lnTo>
                    <a:pt x="1401967" y="1769579"/>
                  </a:lnTo>
                  <a:close/>
                </a:path>
                <a:path w="3946525" h="1801495">
                  <a:moveTo>
                    <a:pt x="1401967" y="1785285"/>
                  </a:moveTo>
                  <a:lnTo>
                    <a:pt x="1393287" y="1785285"/>
                  </a:lnTo>
                  <a:lnTo>
                    <a:pt x="1386261" y="1792317"/>
                  </a:lnTo>
                  <a:lnTo>
                    <a:pt x="1386261" y="1800992"/>
                  </a:lnTo>
                  <a:lnTo>
                    <a:pt x="1401967" y="1800992"/>
                  </a:lnTo>
                  <a:lnTo>
                    <a:pt x="1401967" y="1785285"/>
                  </a:lnTo>
                  <a:close/>
                </a:path>
                <a:path w="3946525" h="1801495">
                  <a:moveTo>
                    <a:pt x="1505807" y="1769579"/>
                  </a:moveTo>
                  <a:lnTo>
                    <a:pt x="1401967" y="1769579"/>
                  </a:lnTo>
                  <a:lnTo>
                    <a:pt x="1401967" y="1800992"/>
                  </a:lnTo>
                  <a:lnTo>
                    <a:pt x="1505807" y="1800992"/>
                  </a:lnTo>
                  <a:lnTo>
                    <a:pt x="1505807" y="1769579"/>
                  </a:lnTo>
                  <a:close/>
                </a:path>
                <a:path w="3946525" h="1801495">
                  <a:moveTo>
                    <a:pt x="1505807" y="1769579"/>
                  </a:moveTo>
                  <a:lnTo>
                    <a:pt x="1505807" y="1800992"/>
                  </a:lnTo>
                  <a:lnTo>
                    <a:pt x="1521513" y="1800992"/>
                  </a:lnTo>
                  <a:lnTo>
                    <a:pt x="1521513" y="1792317"/>
                  </a:lnTo>
                  <a:lnTo>
                    <a:pt x="1514487" y="1785285"/>
                  </a:lnTo>
                  <a:lnTo>
                    <a:pt x="1532406" y="1785285"/>
                  </a:lnTo>
                  <a:lnTo>
                    <a:pt x="1528020" y="1778780"/>
                  </a:lnTo>
                  <a:lnTo>
                    <a:pt x="1518035" y="1772048"/>
                  </a:lnTo>
                  <a:lnTo>
                    <a:pt x="1505807" y="1769579"/>
                  </a:lnTo>
                  <a:close/>
                </a:path>
                <a:path w="3946525" h="1801495">
                  <a:moveTo>
                    <a:pt x="1532406" y="1785285"/>
                  </a:moveTo>
                  <a:lnTo>
                    <a:pt x="1514487" y="1785285"/>
                  </a:lnTo>
                  <a:lnTo>
                    <a:pt x="1521513" y="1792317"/>
                  </a:lnTo>
                  <a:lnTo>
                    <a:pt x="1521513" y="1800992"/>
                  </a:lnTo>
                  <a:lnTo>
                    <a:pt x="1537220" y="1800992"/>
                  </a:lnTo>
                  <a:lnTo>
                    <a:pt x="1534751" y="1788764"/>
                  </a:lnTo>
                  <a:lnTo>
                    <a:pt x="1532406" y="1785285"/>
                  </a:lnTo>
                  <a:close/>
                </a:path>
                <a:path w="3946525" h="1801495">
                  <a:moveTo>
                    <a:pt x="1609657" y="1769579"/>
                  </a:moveTo>
                  <a:lnTo>
                    <a:pt x="1597429" y="1772048"/>
                  </a:lnTo>
                  <a:lnTo>
                    <a:pt x="1587445" y="1778780"/>
                  </a:lnTo>
                  <a:lnTo>
                    <a:pt x="1580713" y="1788764"/>
                  </a:lnTo>
                  <a:lnTo>
                    <a:pt x="1578245" y="1800992"/>
                  </a:lnTo>
                  <a:lnTo>
                    <a:pt x="1593951" y="1800992"/>
                  </a:lnTo>
                  <a:lnTo>
                    <a:pt x="1593951" y="1792317"/>
                  </a:lnTo>
                  <a:lnTo>
                    <a:pt x="1600987" y="1785285"/>
                  </a:lnTo>
                  <a:lnTo>
                    <a:pt x="1609657" y="1785285"/>
                  </a:lnTo>
                  <a:lnTo>
                    <a:pt x="1609657" y="1769579"/>
                  </a:lnTo>
                  <a:close/>
                </a:path>
                <a:path w="3946525" h="1801495">
                  <a:moveTo>
                    <a:pt x="1609657" y="1785285"/>
                  </a:moveTo>
                  <a:lnTo>
                    <a:pt x="1600987" y="1785285"/>
                  </a:lnTo>
                  <a:lnTo>
                    <a:pt x="1593951" y="1792317"/>
                  </a:lnTo>
                  <a:lnTo>
                    <a:pt x="1593951" y="1800992"/>
                  </a:lnTo>
                  <a:lnTo>
                    <a:pt x="1609657" y="1800992"/>
                  </a:lnTo>
                  <a:lnTo>
                    <a:pt x="1609657" y="1785285"/>
                  </a:lnTo>
                  <a:close/>
                </a:path>
                <a:path w="3946525" h="1801495">
                  <a:moveTo>
                    <a:pt x="1713508" y="1769579"/>
                  </a:moveTo>
                  <a:lnTo>
                    <a:pt x="1609657" y="1769579"/>
                  </a:lnTo>
                  <a:lnTo>
                    <a:pt x="1609657" y="1800992"/>
                  </a:lnTo>
                  <a:lnTo>
                    <a:pt x="1713508" y="1800992"/>
                  </a:lnTo>
                  <a:lnTo>
                    <a:pt x="1713508" y="1769579"/>
                  </a:lnTo>
                  <a:close/>
                </a:path>
                <a:path w="3946525" h="1801495">
                  <a:moveTo>
                    <a:pt x="1713508" y="1769579"/>
                  </a:moveTo>
                  <a:lnTo>
                    <a:pt x="1713508" y="1800992"/>
                  </a:lnTo>
                  <a:lnTo>
                    <a:pt x="1729214" y="1800992"/>
                  </a:lnTo>
                  <a:lnTo>
                    <a:pt x="1729214" y="1792317"/>
                  </a:lnTo>
                  <a:lnTo>
                    <a:pt x="1722188" y="1785285"/>
                  </a:lnTo>
                  <a:lnTo>
                    <a:pt x="1740106" y="1785285"/>
                  </a:lnTo>
                  <a:lnTo>
                    <a:pt x="1735720" y="1778780"/>
                  </a:lnTo>
                  <a:lnTo>
                    <a:pt x="1725735" y="1772048"/>
                  </a:lnTo>
                  <a:lnTo>
                    <a:pt x="1713508" y="1769579"/>
                  </a:lnTo>
                  <a:close/>
                </a:path>
                <a:path w="3946525" h="1801495">
                  <a:moveTo>
                    <a:pt x="1740106" y="1785285"/>
                  </a:moveTo>
                  <a:lnTo>
                    <a:pt x="1722188" y="1785285"/>
                  </a:lnTo>
                  <a:lnTo>
                    <a:pt x="1729214" y="1792317"/>
                  </a:lnTo>
                  <a:lnTo>
                    <a:pt x="1729214" y="1800992"/>
                  </a:lnTo>
                  <a:lnTo>
                    <a:pt x="1744920" y="1800992"/>
                  </a:lnTo>
                  <a:lnTo>
                    <a:pt x="1742452" y="1788764"/>
                  </a:lnTo>
                  <a:lnTo>
                    <a:pt x="1740106" y="1785285"/>
                  </a:lnTo>
                  <a:close/>
                </a:path>
                <a:path w="3946525" h="1801495">
                  <a:moveTo>
                    <a:pt x="1817358" y="1769579"/>
                  </a:moveTo>
                  <a:lnTo>
                    <a:pt x="1805130" y="1772048"/>
                  </a:lnTo>
                  <a:lnTo>
                    <a:pt x="1795145" y="1778780"/>
                  </a:lnTo>
                  <a:lnTo>
                    <a:pt x="1788414" y="1788764"/>
                  </a:lnTo>
                  <a:lnTo>
                    <a:pt x="1785945" y="1800992"/>
                  </a:lnTo>
                  <a:lnTo>
                    <a:pt x="1801652" y="1800992"/>
                  </a:lnTo>
                  <a:lnTo>
                    <a:pt x="1801652" y="1792317"/>
                  </a:lnTo>
                  <a:lnTo>
                    <a:pt x="1808688" y="1785285"/>
                  </a:lnTo>
                  <a:lnTo>
                    <a:pt x="1817358" y="1785285"/>
                  </a:lnTo>
                  <a:lnTo>
                    <a:pt x="1817358" y="1769579"/>
                  </a:lnTo>
                  <a:close/>
                </a:path>
                <a:path w="3946525" h="1801495">
                  <a:moveTo>
                    <a:pt x="1817358" y="1785285"/>
                  </a:moveTo>
                  <a:lnTo>
                    <a:pt x="1808688" y="1785285"/>
                  </a:lnTo>
                  <a:lnTo>
                    <a:pt x="1801652" y="1792317"/>
                  </a:lnTo>
                  <a:lnTo>
                    <a:pt x="1801652" y="1800992"/>
                  </a:lnTo>
                  <a:lnTo>
                    <a:pt x="1817358" y="1800992"/>
                  </a:lnTo>
                  <a:lnTo>
                    <a:pt x="1817358" y="1785285"/>
                  </a:lnTo>
                  <a:close/>
                </a:path>
                <a:path w="3946525" h="1801495">
                  <a:moveTo>
                    <a:pt x="1921208" y="1769579"/>
                  </a:moveTo>
                  <a:lnTo>
                    <a:pt x="1817358" y="1769579"/>
                  </a:lnTo>
                  <a:lnTo>
                    <a:pt x="1817358" y="1800992"/>
                  </a:lnTo>
                  <a:lnTo>
                    <a:pt x="1921208" y="1800992"/>
                  </a:lnTo>
                  <a:lnTo>
                    <a:pt x="1921208" y="1769579"/>
                  </a:lnTo>
                  <a:close/>
                </a:path>
                <a:path w="3946525" h="1801495">
                  <a:moveTo>
                    <a:pt x="1921208" y="1769579"/>
                  </a:moveTo>
                  <a:lnTo>
                    <a:pt x="1921208" y="1800992"/>
                  </a:lnTo>
                  <a:lnTo>
                    <a:pt x="1936914" y="1800992"/>
                  </a:lnTo>
                  <a:lnTo>
                    <a:pt x="1936914" y="1792317"/>
                  </a:lnTo>
                  <a:lnTo>
                    <a:pt x="1929878" y="1785285"/>
                  </a:lnTo>
                  <a:lnTo>
                    <a:pt x="1947807" y="1785285"/>
                  </a:lnTo>
                  <a:lnTo>
                    <a:pt x="1943421" y="1778780"/>
                  </a:lnTo>
                  <a:lnTo>
                    <a:pt x="1933436" y="1772048"/>
                  </a:lnTo>
                  <a:lnTo>
                    <a:pt x="1921208" y="1769579"/>
                  </a:lnTo>
                  <a:close/>
                </a:path>
                <a:path w="3946525" h="1801495">
                  <a:moveTo>
                    <a:pt x="1947807" y="1785285"/>
                  </a:moveTo>
                  <a:lnTo>
                    <a:pt x="1929878" y="1785285"/>
                  </a:lnTo>
                  <a:lnTo>
                    <a:pt x="1936914" y="1792317"/>
                  </a:lnTo>
                  <a:lnTo>
                    <a:pt x="1936914" y="1800992"/>
                  </a:lnTo>
                  <a:lnTo>
                    <a:pt x="1952621" y="1800992"/>
                  </a:lnTo>
                  <a:lnTo>
                    <a:pt x="1950152" y="1788764"/>
                  </a:lnTo>
                  <a:lnTo>
                    <a:pt x="1947807" y="1785285"/>
                  </a:lnTo>
                  <a:close/>
                </a:path>
                <a:path w="3946525" h="1801495">
                  <a:moveTo>
                    <a:pt x="2025058" y="1769579"/>
                  </a:moveTo>
                  <a:lnTo>
                    <a:pt x="2012830" y="1772048"/>
                  </a:lnTo>
                  <a:lnTo>
                    <a:pt x="2002846" y="1778780"/>
                  </a:lnTo>
                  <a:lnTo>
                    <a:pt x="1996114" y="1788764"/>
                  </a:lnTo>
                  <a:lnTo>
                    <a:pt x="1993646" y="1800992"/>
                  </a:lnTo>
                  <a:lnTo>
                    <a:pt x="2009352" y="1800992"/>
                  </a:lnTo>
                  <a:lnTo>
                    <a:pt x="2009352" y="1792317"/>
                  </a:lnTo>
                  <a:lnTo>
                    <a:pt x="2016378" y="1785285"/>
                  </a:lnTo>
                  <a:lnTo>
                    <a:pt x="2025058" y="1785285"/>
                  </a:lnTo>
                  <a:lnTo>
                    <a:pt x="2025058" y="1769579"/>
                  </a:lnTo>
                  <a:close/>
                </a:path>
                <a:path w="3946525" h="1801495">
                  <a:moveTo>
                    <a:pt x="2025058" y="1785285"/>
                  </a:moveTo>
                  <a:lnTo>
                    <a:pt x="2016378" y="1785285"/>
                  </a:lnTo>
                  <a:lnTo>
                    <a:pt x="2009352" y="1792317"/>
                  </a:lnTo>
                  <a:lnTo>
                    <a:pt x="2009352" y="1800992"/>
                  </a:lnTo>
                  <a:lnTo>
                    <a:pt x="2025058" y="1800992"/>
                  </a:lnTo>
                  <a:lnTo>
                    <a:pt x="2025058" y="1785285"/>
                  </a:lnTo>
                  <a:close/>
                </a:path>
                <a:path w="3946525" h="1801495">
                  <a:moveTo>
                    <a:pt x="2128909" y="1769579"/>
                  </a:moveTo>
                  <a:lnTo>
                    <a:pt x="2025058" y="1769579"/>
                  </a:lnTo>
                  <a:lnTo>
                    <a:pt x="2025058" y="1800992"/>
                  </a:lnTo>
                  <a:lnTo>
                    <a:pt x="2128909" y="1800992"/>
                  </a:lnTo>
                  <a:lnTo>
                    <a:pt x="2128909" y="1769579"/>
                  </a:lnTo>
                  <a:close/>
                </a:path>
                <a:path w="3946525" h="1801495">
                  <a:moveTo>
                    <a:pt x="2128909" y="1769579"/>
                  </a:moveTo>
                  <a:lnTo>
                    <a:pt x="2128909" y="1800992"/>
                  </a:lnTo>
                  <a:lnTo>
                    <a:pt x="2144615" y="1800992"/>
                  </a:lnTo>
                  <a:lnTo>
                    <a:pt x="2144615" y="1792317"/>
                  </a:lnTo>
                  <a:lnTo>
                    <a:pt x="2137578" y="1785285"/>
                  </a:lnTo>
                  <a:lnTo>
                    <a:pt x="2155507" y="1785285"/>
                  </a:lnTo>
                  <a:lnTo>
                    <a:pt x="2151121" y="1778780"/>
                  </a:lnTo>
                  <a:lnTo>
                    <a:pt x="2141136" y="1772048"/>
                  </a:lnTo>
                  <a:lnTo>
                    <a:pt x="2128909" y="1769579"/>
                  </a:lnTo>
                  <a:close/>
                </a:path>
                <a:path w="3946525" h="1801495">
                  <a:moveTo>
                    <a:pt x="2155507" y="1785285"/>
                  </a:moveTo>
                  <a:lnTo>
                    <a:pt x="2137578" y="1785285"/>
                  </a:lnTo>
                  <a:lnTo>
                    <a:pt x="2144615" y="1792317"/>
                  </a:lnTo>
                  <a:lnTo>
                    <a:pt x="2144615" y="1800992"/>
                  </a:lnTo>
                  <a:lnTo>
                    <a:pt x="2160321" y="1800992"/>
                  </a:lnTo>
                  <a:lnTo>
                    <a:pt x="2157853" y="1788764"/>
                  </a:lnTo>
                  <a:lnTo>
                    <a:pt x="2155507" y="1785285"/>
                  </a:lnTo>
                  <a:close/>
                </a:path>
                <a:path w="3946525" h="1801495">
                  <a:moveTo>
                    <a:pt x="2232759" y="1769579"/>
                  </a:moveTo>
                  <a:lnTo>
                    <a:pt x="2220531" y="1772048"/>
                  </a:lnTo>
                  <a:lnTo>
                    <a:pt x="2210546" y="1778780"/>
                  </a:lnTo>
                  <a:lnTo>
                    <a:pt x="2203814" y="1788764"/>
                  </a:lnTo>
                  <a:lnTo>
                    <a:pt x="2201346" y="1800992"/>
                  </a:lnTo>
                  <a:lnTo>
                    <a:pt x="2217052" y="1800992"/>
                  </a:lnTo>
                  <a:lnTo>
                    <a:pt x="2217052" y="1792317"/>
                  </a:lnTo>
                  <a:lnTo>
                    <a:pt x="2224078" y="1785285"/>
                  </a:lnTo>
                  <a:lnTo>
                    <a:pt x="2232759" y="1785285"/>
                  </a:lnTo>
                  <a:lnTo>
                    <a:pt x="2232759" y="1769579"/>
                  </a:lnTo>
                  <a:close/>
                </a:path>
                <a:path w="3946525" h="1801495">
                  <a:moveTo>
                    <a:pt x="2232759" y="1785285"/>
                  </a:moveTo>
                  <a:lnTo>
                    <a:pt x="2224078" y="1785285"/>
                  </a:lnTo>
                  <a:lnTo>
                    <a:pt x="2217052" y="1792317"/>
                  </a:lnTo>
                  <a:lnTo>
                    <a:pt x="2217052" y="1800992"/>
                  </a:lnTo>
                  <a:lnTo>
                    <a:pt x="2232759" y="1800992"/>
                  </a:lnTo>
                  <a:lnTo>
                    <a:pt x="2232759" y="1785285"/>
                  </a:lnTo>
                  <a:close/>
                </a:path>
                <a:path w="3946525" h="1801495">
                  <a:moveTo>
                    <a:pt x="2336609" y="1769579"/>
                  </a:moveTo>
                  <a:lnTo>
                    <a:pt x="2232759" y="1769579"/>
                  </a:lnTo>
                  <a:lnTo>
                    <a:pt x="2232759" y="1800992"/>
                  </a:lnTo>
                  <a:lnTo>
                    <a:pt x="2336609" y="1800992"/>
                  </a:lnTo>
                  <a:lnTo>
                    <a:pt x="2336609" y="1769579"/>
                  </a:lnTo>
                  <a:close/>
                </a:path>
                <a:path w="3946525" h="1801495">
                  <a:moveTo>
                    <a:pt x="2336609" y="1769579"/>
                  </a:moveTo>
                  <a:lnTo>
                    <a:pt x="2336609" y="1800992"/>
                  </a:lnTo>
                  <a:lnTo>
                    <a:pt x="2352315" y="1800992"/>
                  </a:lnTo>
                  <a:lnTo>
                    <a:pt x="2352315" y="1792317"/>
                  </a:lnTo>
                  <a:lnTo>
                    <a:pt x="2345279" y="1785285"/>
                  </a:lnTo>
                  <a:lnTo>
                    <a:pt x="2363205" y="1785285"/>
                  </a:lnTo>
                  <a:lnTo>
                    <a:pt x="2358818" y="1778780"/>
                  </a:lnTo>
                  <a:lnTo>
                    <a:pt x="2348832" y="1772048"/>
                  </a:lnTo>
                  <a:lnTo>
                    <a:pt x="2336609" y="1769579"/>
                  </a:lnTo>
                  <a:close/>
                </a:path>
                <a:path w="3946525" h="1801495">
                  <a:moveTo>
                    <a:pt x="2363205" y="1785285"/>
                  </a:moveTo>
                  <a:lnTo>
                    <a:pt x="2345279" y="1785285"/>
                  </a:lnTo>
                  <a:lnTo>
                    <a:pt x="2352315" y="1792317"/>
                  </a:lnTo>
                  <a:lnTo>
                    <a:pt x="2352315" y="1800992"/>
                  </a:lnTo>
                  <a:lnTo>
                    <a:pt x="2368022" y="1800992"/>
                  </a:lnTo>
                  <a:lnTo>
                    <a:pt x="2365552" y="1788764"/>
                  </a:lnTo>
                  <a:lnTo>
                    <a:pt x="2363205" y="1785285"/>
                  </a:lnTo>
                  <a:close/>
                </a:path>
                <a:path w="3946525" h="1801495">
                  <a:moveTo>
                    <a:pt x="2440449" y="1769579"/>
                  </a:moveTo>
                  <a:lnTo>
                    <a:pt x="2428225" y="1772048"/>
                  </a:lnTo>
                  <a:lnTo>
                    <a:pt x="2418240" y="1778780"/>
                  </a:lnTo>
                  <a:lnTo>
                    <a:pt x="2411506" y="1788764"/>
                  </a:lnTo>
                  <a:lnTo>
                    <a:pt x="2409036" y="1800992"/>
                  </a:lnTo>
                  <a:lnTo>
                    <a:pt x="2424742" y="1800992"/>
                  </a:lnTo>
                  <a:lnTo>
                    <a:pt x="2424742" y="1792317"/>
                  </a:lnTo>
                  <a:lnTo>
                    <a:pt x="2431779" y="1785285"/>
                  </a:lnTo>
                  <a:lnTo>
                    <a:pt x="2440449" y="1785285"/>
                  </a:lnTo>
                  <a:lnTo>
                    <a:pt x="2440449" y="1769579"/>
                  </a:lnTo>
                  <a:close/>
                </a:path>
                <a:path w="3946525" h="1801495">
                  <a:moveTo>
                    <a:pt x="2440449" y="1785285"/>
                  </a:moveTo>
                  <a:lnTo>
                    <a:pt x="2431779" y="1785285"/>
                  </a:lnTo>
                  <a:lnTo>
                    <a:pt x="2424742" y="1792317"/>
                  </a:lnTo>
                  <a:lnTo>
                    <a:pt x="2424742" y="1800992"/>
                  </a:lnTo>
                  <a:lnTo>
                    <a:pt x="2440449" y="1800992"/>
                  </a:lnTo>
                  <a:lnTo>
                    <a:pt x="2440449" y="1785285"/>
                  </a:lnTo>
                  <a:close/>
                </a:path>
                <a:path w="3946525" h="1801495">
                  <a:moveTo>
                    <a:pt x="2544299" y="1769579"/>
                  </a:moveTo>
                  <a:lnTo>
                    <a:pt x="2440449" y="1769579"/>
                  </a:lnTo>
                  <a:lnTo>
                    <a:pt x="2440449" y="1800992"/>
                  </a:lnTo>
                  <a:lnTo>
                    <a:pt x="2544299" y="1800992"/>
                  </a:lnTo>
                  <a:lnTo>
                    <a:pt x="2544299" y="1769579"/>
                  </a:lnTo>
                  <a:close/>
                </a:path>
                <a:path w="3946525" h="1801495">
                  <a:moveTo>
                    <a:pt x="2544299" y="1769579"/>
                  </a:moveTo>
                  <a:lnTo>
                    <a:pt x="2544299" y="1800992"/>
                  </a:lnTo>
                  <a:lnTo>
                    <a:pt x="2560005" y="1800992"/>
                  </a:lnTo>
                  <a:lnTo>
                    <a:pt x="2560005" y="1792317"/>
                  </a:lnTo>
                  <a:lnTo>
                    <a:pt x="2552979" y="1785285"/>
                  </a:lnTo>
                  <a:lnTo>
                    <a:pt x="2570898" y="1785285"/>
                  </a:lnTo>
                  <a:lnTo>
                    <a:pt x="2566512" y="1778780"/>
                  </a:lnTo>
                  <a:lnTo>
                    <a:pt x="2556527" y="1772048"/>
                  </a:lnTo>
                  <a:lnTo>
                    <a:pt x="2544299" y="1769579"/>
                  </a:lnTo>
                  <a:close/>
                </a:path>
                <a:path w="3946525" h="1801495">
                  <a:moveTo>
                    <a:pt x="2570898" y="1785285"/>
                  </a:moveTo>
                  <a:lnTo>
                    <a:pt x="2552979" y="1785285"/>
                  </a:lnTo>
                  <a:lnTo>
                    <a:pt x="2560005" y="1792317"/>
                  </a:lnTo>
                  <a:lnTo>
                    <a:pt x="2560005" y="1800992"/>
                  </a:lnTo>
                  <a:lnTo>
                    <a:pt x="2575712" y="1800992"/>
                  </a:lnTo>
                  <a:lnTo>
                    <a:pt x="2573243" y="1788764"/>
                  </a:lnTo>
                  <a:lnTo>
                    <a:pt x="2570898" y="1785285"/>
                  </a:lnTo>
                  <a:close/>
                </a:path>
                <a:path w="3946525" h="1801495">
                  <a:moveTo>
                    <a:pt x="2648149" y="1769579"/>
                  </a:moveTo>
                  <a:lnTo>
                    <a:pt x="2635921" y="1772048"/>
                  </a:lnTo>
                  <a:lnTo>
                    <a:pt x="2625937" y="1778780"/>
                  </a:lnTo>
                  <a:lnTo>
                    <a:pt x="2619205" y="1788764"/>
                  </a:lnTo>
                  <a:lnTo>
                    <a:pt x="2616737" y="1800992"/>
                  </a:lnTo>
                  <a:lnTo>
                    <a:pt x="2632443" y="1800992"/>
                  </a:lnTo>
                  <a:lnTo>
                    <a:pt x="2632443" y="1792317"/>
                  </a:lnTo>
                  <a:lnTo>
                    <a:pt x="2639479" y="1785285"/>
                  </a:lnTo>
                  <a:lnTo>
                    <a:pt x="2648149" y="1785285"/>
                  </a:lnTo>
                  <a:lnTo>
                    <a:pt x="2648149" y="1769579"/>
                  </a:lnTo>
                  <a:close/>
                </a:path>
                <a:path w="3946525" h="1801495">
                  <a:moveTo>
                    <a:pt x="2648149" y="1785285"/>
                  </a:moveTo>
                  <a:lnTo>
                    <a:pt x="2639479" y="1785285"/>
                  </a:lnTo>
                  <a:lnTo>
                    <a:pt x="2632443" y="1792317"/>
                  </a:lnTo>
                  <a:lnTo>
                    <a:pt x="2632443" y="1800992"/>
                  </a:lnTo>
                  <a:lnTo>
                    <a:pt x="2648149" y="1800992"/>
                  </a:lnTo>
                  <a:lnTo>
                    <a:pt x="2648149" y="1785285"/>
                  </a:lnTo>
                  <a:close/>
                </a:path>
                <a:path w="3946525" h="1801495">
                  <a:moveTo>
                    <a:pt x="2752000" y="1769579"/>
                  </a:moveTo>
                  <a:lnTo>
                    <a:pt x="2648149" y="1769579"/>
                  </a:lnTo>
                  <a:lnTo>
                    <a:pt x="2648149" y="1800992"/>
                  </a:lnTo>
                  <a:lnTo>
                    <a:pt x="2752000" y="1800992"/>
                  </a:lnTo>
                  <a:lnTo>
                    <a:pt x="2752000" y="1769579"/>
                  </a:lnTo>
                  <a:close/>
                </a:path>
                <a:path w="3946525" h="1801495">
                  <a:moveTo>
                    <a:pt x="2752000" y="1769579"/>
                  </a:moveTo>
                  <a:lnTo>
                    <a:pt x="2752000" y="1800992"/>
                  </a:lnTo>
                  <a:lnTo>
                    <a:pt x="2767706" y="1800992"/>
                  </a:lnTo>
                  <a:lnTo>
                    <a:pt x="2767706" y="1792317"/>
                  </a:lnTo>
                  <a:lnTo>
                    <a:pt x="2760680" y="1785285"/>
                  </a:lnTo>
                  <a:lnTo>
                    <a:pt x="2778598" y="1785285"/>
                  </a:lnTo>
                  <a:lnTo>
                    <a:pt x="2774212" y="1778780"/>
                  </a:lnTo>
                  <a:lnTo>
                    <a:pt x="2764227" y="1772048"/>
                  </a:lnTo>
                  <a:lnTo>
                    <a:pt x="2752000" y="1769579"/>
                  </a:lnTo>
                  <a:close/>
                </a:path>
                <a:path w="3946525" h="1801495">
                  <a:moveTo>
                    <a:pt x="2778598" y="1785285"/>
                  </a:moveTo>
                  <a:lnTo>
                    <a:pt x="2760680" y="1785285"/>
                  </a:lnTo>
                  <a:lnTo>
                    <a:pt x="2767706" y="1792317"/>
                  </a:lnTo>
                  <a:lnTo>
                    <a:pt x="2767706" y="1800992"/>
                  </a:lnTo>
                  <a:lnTo>
                    <a:pt x="2783412" y="1800992"/>
                  </a:lnTo>
                  <a:lnTo>
                    <a:pt x="2780944" y="1788764"/>
                  </a:lnTo>
                  <a:lnTo>
                    <a:pt x="2778598" y="1785285"/>
                  </a:lnTo>
                  <a:close/>
                </a:path>
                <a:path w="3946525" h="1801495">
                  <a:moveTo>
                    <a:pt x="2855850" y="1769579"/>
                  </a:moveTo>
                  <a:lnTo>
                    <a:pt x="2843622" y="1772048"/>
                  </a:lnTo>
                  <a:lnTo>
                    <a:pt x="2833637" y="1778780"/>
                  </a:lnTo>
                  <a:lnTo>
                    <a:pt x="2826905" y="1788764"/>
                  </a:lnTo>
                  <a:lnTo>
                    <a:pt x="2824437" y="1800992"/>
                  </a:lnTo>
                  <a:lnTo>
                    <a:pt x="2840143" y="1800992"/>
                  </a:lnTo>
                  <a:lnTo>
                    <a:pt x="2840143" y="1792317"/>
                  </a:lnTo>
                  <a:lnTo>
                    <a:pt x="2847180" y="1785285"/>
                  </a:lnTo>
                  <a:lnTo>
                    <a:pt x="2855850" y="1785285"/>
                  </a:lnTo>
                  <a:lnTo>
                    <a:pt x="2855850" y="1769579"/>
                  </a:lnTo>
                  <a:close/>
                </a:path>
                <a:path w="3946525" h="1801495">
                  <a:moveTo>
                    <a:pt x="2855850" y="1785285"/>
                  </a:moveTo>
                  <a:lnTo>
                    <a:pt x="2847180" y="1785285"/>
                  </a:lnTo>
                  <a:lnTo>
                    <a:pt x="2840143" y="1792317"/>
                  </a:lnTo>
                  <a:lnTo>
                    <a:pt x="2840143" y="1800992"/>
                  </a:lnTo>
                  <a:lnTo>
                    <a:pt x="2855850" y="1800992"/>
                  </a:lnTo>
                  <a:lnTo>
                    <a:pt x="2855850" y="1785285"/>
                  </a:lnTo>
                  <a:close/>
                </a:path>
                <a:path w="3946525" h="1801495">
                  <a:moveTo>
                    <a:pt x="2959700" y="1769579"/>
                  </a:moveTo>
                  <a:lnTo>
                    <a:pt x="2855850" y="1769579"/>
                  </a:lnTo>
                  <a:lnTo>
                    <a:pt x="2855850" y="1800992"/>
                  </a:lnTo>
                  <a:lnTo>
                    <a:pt x="2959700" y="1800992"/>
                  </a:lnTo>
                  <a:lnTo>
                    <a:pt x="2959700" y="1769579"/>
                  </a:lnTo>
                  <a:close/>
                </a:path>
                <a:path w="3946525" h="1801495">
                  <a:moveTo>
                    <a:pt x="2959700" y="1769579"/>
                  </a:moveTo>
                  <a:lnTo>
                    <a:pt x="2959700" y="1800992"/>
                  </a:lnTo>
                  <a:lnTo>
                    <a:pt x="2975406" y="1800992"/>
                  </a:lnTo>
                  <a:lnTo>
                    <a:pt x="2975406" y="1792317"/>
                  </a:lnTo>
                  <a:lnTo>
                    <a:pt x="2968370" y="1785285"/>
                  </a:lnTo>
                  <a:lnTo>
                    <a:pt x="2986299" y="1785285"/>
                  </a:lnTo>
                  <a:lnTo>
                    <a:pt x="2981913" y="1778780"/>
                  </a:lnTo>
                  <a:lnTo>
                    <a:pt x="2971928" y="1772048"/>
                  </a:lnTo>
                  <a:lnTo>
                    <a:pt x="2959700" y="1769579"/>
                  </a:lnTo>
                  <a:close/>
                </a:path>
                <a:path w="3946525" h="1801495">
                  <a:moveTo>
                    <a:pt x="2986299" y="1785285"/>
                  </a:moveTo>
                  <a:lnTo>
                    <a:pt x="2968370" y="1785285"/>
                  </a:lnTo>
                  <a:lnTo>
                    <a:pt x="2975406" y="1792317"/>
                  </a:lnTo>
                  <a:lnTo>
                    <a:pt x="2975406" y="1800992"/>
                  </a:lnTo>
                  <a:lnTo>
                    <a:pt x="2991113" y="1800992"/>
                  </a:lnTo>
                  <a:lnTo>
                    <a:pt x="2988644" y="1788764"/>
                  </a:lnTo>
                  <a:lnTo>
                    <a:pt x="2986299" y="1785285"/>
                  </a:lnTo>
                  <a:close/>
                </a:path>
                <a:path w="3946525" h="1801495">
                  <a:moveTo>
                    <a:pt x="3063550" y="1769579"/>
                  </a:moveTo>
                  <a:lnTo>
                    <a:pt x="3051322" y="1772048"/>
                  </a:lnTo>
                  <a:lnTo>
                    <a:pt x="3041338" y="1778780"/>
                  </a:lnTo>
                  <a:lnTo>
                    <a:pt x="3034606" y="1788764"/>
                  </a:lnTo>
                  <a:lnTo>
                    <a:pt x="3032138" y="1800992"/>
                  </a:lnTo>
                  <a:lnTo>
                    <a:pt x="3047844" y="1800992"/>
                  </a:lnTo>
                  <a:lnTo>
                    <a:pt x="3047844" y="1792317"/>
                  </a:lnTo>
                  <a:lnTo>
                    <a:pt x="3054870" y="1785285"/>
                  </a:lnTo>
                  <a:lnTo>
                    <a:pt x="3063550" y="1785285"/>
                  </a:lnTo>
                  <a:lnTo>
                    <a:pt x="3063550" y="1769579"/>
                  </a:lnTo>
                  <a:close/>
                </a:path>
                <a:path w="3946525" h="1801495">
                  <a:moveTo>
                    <a:pt x="3063550" y="1785285"/>
                  </a:moveTo>
                  <a:lnTo>
                    <a:pt x="3054870" y="1785285"/>
                  </a:lnTo>
                  <a:lnTo>
                    <a:pt x="3047844" y="1792317"/>
                  </a:lnTo>
                  <a:lnTo>
                    <a:pt x="3047844" y="1800992"/>
                  </a:lnTo>
                  <a:lnTo>
                    <a:pt x="3063550" y="1800992"/>
                  </a:lnTo>
                  <a:lnTo>
                    <a:pt x="3063550" y="1785285"/>
                  </a:lnTo>
                  <a:close/>
                </a:path>
                <a:path w="3946525" h="1801495">
                  <a:moveTo>
                    <a:pt x="3167400" y="1769579"/>
                  </a:moveTo>
                  <a:lnTo>
                    <a:pt x="3063550" y="1769579"/>
                  </a:lnTo>
                  <a:lnTo>
                    <a:pt x="3063550" y="1800992"/>
                  </a:lnTo>
                  <a:lnTo>
                    <a:pt x="3167400" y="1800992"/>
                  </a:lnTo>
                  <a:lnTo>
                    <a:pt x="3167400" y="1769579"/>
                  </a:lnTo>
                  <a:close/>
                </a:path>
                <a:path w="3946525" h="1801495">
                  <a:moveTo>
                    <a:pt x="3167400" y="1769579"/>
                  </a:moveTo>
                  <a:lnTo>
                    <a:pt x="3167400" y="1800992"/>
                  </a:lnTo>
                  <a:lnTo>
                    <a:pt x="3183107" y="1800992"/>
                  </a:lnTo>
                  <a:lnTo>
                    <a:pt x="3183107" y="1792317"/>
                  </a:lnTo>
                  <a:lnTo>
                    <a:pt x="3176070" y="1785285"/>
                  </a:lnTo>
                  <a:lnTo>
                    <a:pt x="3193997" y="1785285"/>
                  </a:lnTo>
                  <a:lnTo>
                    <a:pt x="3189609" y="1778780"/>
                  </a:lnTo>
                  <a:lnTo>
                    <a:pt x="3179624" y="1772048"/>
                  </a:lnTo>
                  <a:lnTo>
                    <a:pt x="3167400" y="1769579"/>
                  </a:lnTo>
                  <a:close/>
                </a:path>
                <a:path w="3946525" h="1801495">
                  <a:moveTo>
                    <a:pt x="3193997" y="1785285"/>
                  </a:moveTo>
                  <a:lnTo>
                    <a:pt x="3176070" y="1785285"/>
                  </a:lnTo>
                  <a:lnTo>
                    <a:pt x="3183107" y="1792317"/>
                  </a:lnTo>
                  <a:lnTo>
                    <a:pt x="3183107" y="1800992"/>
                  </a:lnTo>
                  <a:lnTo>
                    <a:pt x="3198813" y="1800992"/>
                  </a:lnTo>
                  <a:lnTo>
                    <a:pt x="3196343" y="1788764"/>
                  </a:lnTo>
                  <a:lnTo>
                    <a:pt x="3193997" y="1785285"/>
                  </a:lnTo>
                  <a:close/>
                </a:path>
                <a:path w="3946525" h="1801495">
                  <a:moveTo>
                    <a:pt x="3271251" y="1769579"/>
                  </a:moveTo>
                  <a:lnTo>
                    <a:pt x="3259023" y="1772048"/>
                  </a:lnTo>
                  <a:lnTo>
                    <a:pt x="3249038" y="1778780"/>
                  </a:lnTo>
                  <a:lnTo>
                    <a:pt x="3242306" y="1788764"/>
                  </a:lnTo>
                  <a:lnTo>
                    <a:pt x="3239838" y="1800992"/>
                  </a:lnTo>
                  <a:lnTo>
                    <a:pt x="3255544" y="1800992"/>
                  </a:lnTo>
                  <a:lnTo>
                    <a:pt x="3255544" y="1792317"/>
                  </a:lnTo>
                  <a:lnTo>
                    <a:pt x="3262570" y="1785285"/>
                  </a:lnTo>
                  <a:lnTo>
                    <a:pt x="3271251" y="1785285"/>
                  </a:lnTo>
                  <a:lnTo>
                    <a:pt x="3271251" y="1769579"/>
                  </a:lnTo>
                  <a:close/>
                </a:path>
                <a:path w="3946525" h="1801495">
                  <a:moveTo>
                    <a:pt x="3271251" y="1785285"/>
                  </a:moveTo>
                  <a:lnTo>
                    <a:pt x="3262570" y="1785285"/>
                  </a:lnTo>
                  <a:lnTo>
                    <a:pt x="3255544" y="1792317"/>
                  </a:lnTo>
                  <a:lnTo>
                    <a:pt x="3255544" y="1800992"/>
                  </a:lnTo>
                  <a:lnTo>
                    <a:pt x="3271251" y="1800992"/>
                  </a:lnTo>
                  <a:lnTo>
                    <a:pt x="3271251" y="1785285"/>
                  </a:lnTo>
                  <a:close/>
                </a:path>
                <a:path w="3946525" h="1801495">
                  <a:moveTo>
                    <a:pt x="3375091" y="1769579"/>
                  </a:moveTo>
                  <a:lnTo>
                    <a:pt x="3271251" y="1769579"/>
                  </a:lnTo>
                  <a:lnTo>
                    <a:pt x="3271251" y="1800992"/>
                  </a:lnTo>
                  <a:lnTo>
                    <a:pt x="3375091" y="1800992"/>
                  </a:lnTo>
                  <a:lnTo>
                    <a:pt x="3375091" y="1769579"/>
                  </a:lnTo>
                  <a:close/>
                </a:path>
                <a:path w="3946525" h="1801495">
                  <a:moveTo>
                    <a:pt x="3375091" y="1769579"/>
                  </a:moveTo>
                  <a:lnTo>
                    <a:pt x="3375091" y="1800992"/>
                  </a:lnTo>
                  <a:lnTo>
                    <a:pt x="3390797" y="1800992"/>
                  </a:lnTo>
                  <a:lnTo>
                    <a:pt x="3390797" y="1792317"/>
                  </a:lnTo>
                  <a:lnTo>
                    <a:pt x="3383771" y="1785285"/>
                  </a:lnTo>
                  <a:lnTo>
                    <a:pt x="3401689" y="1785285"/>
                  </a:lnTo>
                  <a:lnTo>
                    <a:pt x="3397303" y="1778780"/>
                  </a:lnTo>
                  <a:lnTo>
                    <a:pt x="3387318" y="1772048"/>
                  </a:lnTo>
                  <a:lnTo>
                    <a:pt x="3375091" y="1769579"/>
                  </a:lnTo>
                  <a:close/>
                </a:path>
                <a:path w="3946525" h="1801495">
                  <a:moveTo>
                    <a:pt x="3401689" y="1785285"/>
                  </a:moveTo>
                  <a:lnTo>
                    <a:pt x="3383771" y="1785285"/>
                  </a:lnTo>
                  <a:lnTo>
                    <a:pt x="3390797" y="1792317"/>
                  </a:lnTo>
                  <a:lnTo>
                    <a:pt x="3390797" y="1800992"/>
                  </a:lnTo>
                  <a:lnTo>
                    <a:pt x="3406503" y="1800992"/>
                  </a:lnTo>
                  <a:lnTo>
                    <a:pt x="3404035" y="1788764"/>
                  </a:lnTo>
                  <a:lnTo>
                    <a:pt x="3401689" y="1785285"/>
                  </a:lnTo>
                  <a:close/>
                </a:path>
                <a:path w="3946525" h="1801495">
                  <a:moveTo>
                    <a:pt x="3478941" y="1769579"/>
                  </a:moveTo>
                  <a:lnTo>
                    <a:pt x="3466713" y="1772048"/>
                  </a:lnTo>
                  <a:lnTo>
                    <a:pt x="3456728" y="1778780"/>
                  </a:lnTo>
                  <a:lnTo>
                    <a:pt x="3449996" y="1788764"/>
                  </a:lnTo>
                  <a:lnTo>
                    <a:pt x="3447528" y="1800992"/>
                  </a:lnTo>
                  <a:lnTo>
                    <a:pt x="3463234" y="1800992"/>
                  </a:lnTo>
                  <a:lnTo>
                    <a:pt x="3463234" y="1792317"/>
                  </a:lnTo>
                  <a:lnTo>
                    <a:pt x="3470271" y="1785285"/>
                  </a:lnTo>
                  <a:lnTo>
                    <a:pt x="3478941" y="1785285"/>
                  </a:lnTo>
                  <a:lnTo>
                    <a:pt x="3478941" y="1769579"/>
                  </a:lnTo>
                  <a:close/>
                </a:path>
                <a:path w="3946525" h="1801495">
                  <a:moveTo>
                    <a:pt x="3478941" y="1785285"/>
                  </a:moveTo>
                  <a:lnTo>
                    <a:pt x="3470271" y="1785285"/>
                  </a:lnTo>
                  <a:lnTo>
                    <a:pt x="3463234" y="1792317"/>
                  </a:lnTo>
                  <a:lnTo>
                    <a:pt x="3463234" y="1800992"/>
                  </a:lnTo>
                  <a:lnTo>
                    <a:pt x="3478941" y="1800992"/>
                  </a:lnTo>
                  <a:lnTo>
                    <a:pt x="3478941" y="1785285"/>
                  </a:lnTo>
                  <a:close/>
                </a:path>
                <a:path w="3946525" h="1801495">
                  <a:moveTo>
                    <a:pt x="3582791" y="1769579"/>
                  </a:moveTo>
                  <a:lnTo>
                    <a:pt x="3478941" y="1769579"/>
                  </a:lnTo>
                  <a:lnTo>
                    <a:pt x="3478941" y="1800992"/>
                  </a:lnTo>
                  <a:lnTo>
                    <a:pt x="3582791" y="1800992"/>
                  </a:lnTo>
                  <a:lnTo>
                    <a:pt x="3582791" y="1769579"/>
                  </a:lnTo>
                  <a:close/>
                </a:path>
                <a:path w="3946525" h="1801495">
                  <a:moveTo>
                    <a:pt x="3582791" y="1769579"/>
                  </a:moveTo>
                  <a:lnTo>
                    <a:pt x="3582791" y="1800992"/>
                  </a:lnTo>
                  <a:lnTo>
                    <a:pt x="3598497" y="1800992"/>
                  </a:lnTo>
                  <a:lnTo>
                    <a:pt x="3598497" y="1792317"/>
                  </a:lnTo>
                  <a:lnTo>
                    <a:pt x="3591471" y="1785285"/>
                  </a:lnTo>
                  <a:lnTo>
                    <a:pt x="3609390" y="1785285"/>
                  </a:lnTo>
                  <a:lnTo>
                    <a:pt x="3605004" y="1778780"/>
                  </a:lnTo>
                  <a:lnTo>
                    <a:pt x="3595019" y="1772048"/>
                  </a:lnTo>
                  <a:lnTo>
                    <a:pt x="3582791" y="1769579"/>
                  </a:lnTo>
                  <a:close/>
                </a:path>
                <a:path w="3946525" h="1801495">
                  <a:moveTo>
                    <a:pt x="3609390" y="1785285"/>
                  </a:moveTo>
                  <a:lnTo>
                    <a:pt x="3591471" y="1785285"/>
                  </a:lnTo>
                  <a:lnTo>
                    <a:pt x="3598497" y="1792317"/>
                  </a:lnTo>
                  <a:lnTo>
                    <a:pt x="3598497" y="1800992"/>
                  </a:lnTo>
                  <a:lnTo>
                    <a:pt x="3614204" y="1800992"/>
                  </a:lnTo>
                  <a:lnTo>
                    <a:pt x="3611735" y="1788764"/>
                  </a:lnTo>
                  <a:lnTo>
                    <a:pt x="3609390" y="1785285"/>
                  </a:lnTo>
                  <a:close/>
                </a:path>
                <a:path w="3946525" h="1801495">
                  <a:moveTo>
                    <a:pt x="3686641" y="1769579"/>
                  </a:moveTo>
                  <a:lnTo>
                    <a:pt x="3674413" y="1772048"/>
                  </a:lnTo>
                  <a:lnTo>
                    <a:pt x="3664429" y="1778780"/>
                  </a:lnTo>
                  <a:lnTo>
                    <a:pt x="3657697" y="1788764"/>
                  </a:lnTo>
                  <a:lnTo>
                    <a:pt x="3655229" y="1800992"/>
                  </a:lnTo>
                  <a:lnTo>
                    <a:pt x="3670935" y="1800992"/>
                  </a:lnTo>
                  <a:lnTo>
                    <a:pt x="3670935" y="1792317"/>
                  </a:lnTo>
                  <a:lnTo>
                    <a:pt x="3677971" y="1785285"/>
                  </a:lnTo>
                  <a:lnTo>
                    <a:pt x="3686641" y="1785285"/>
                  </a:lnTo>
                  <a:lnTo>
                    <a:pt x="3686641" y="1769579"/>
                  </a:lnTo>
                  <a:close/>
                </a:path>
                <a:path w="3946525" h="1801495">
                  <a:moveTo>
                    <a:pt x="3686641" y="1785285"/>
                  </a:moveTo>
                  <a:lnTo>
                    <a:pt x="3677971" y="1785285"/>
                  </a:lnTo>
                  <a:lnTo>
                    <a:pt x="3670935" y="1792317"/>
                  </a:lnTo>
                  <a:lnTo>
                    <a:pt x="3670935" y="1800992"/>
                  </a:lnTo>
                  <a:lnTo>
                    <a:pt x="3686641" y="1800992"/>
                  </a:lnTo>
                  <a:lnTo>
                    <a:pt x="3686641" y="1785285"/>
                  </a:lnTo>
                  <a:close/>
                </a:path>
                <a:path w="3946525" h="1801495">
                  <a:moveTo>
                    <a:pt x="3790491" y="1769579"/>
                  </a:moveTo>
                  <a:lnTo>
                    <a:pt x="3686641" y="1769579"/>
                  </a:lnTo>
                  <a:lnTo>
                    <a:pt x="3686641" y="1800992"/>
                  </a:lnTo>
                  <a:lnTo>
                    <a:pt x="3790491" y="1800992"/>
                  </a:lnTo>
                  <a:lnTo>
                    <a:pt x="3790491" y="1769579"/>
                  </a:lnTo>
                  <a:close/>
                </a:path>
                <a:path w="3946525" h="1801495">
                  <a:moveTo>
                    <a:pt x="3790491" y="1769579"/>
                  </a:moveTo>
                  <a:lnTo>
                    <a:pt x="3790491" y="1800992"/>
                  </a:lnTo>
                  <a:lnTo>
                    <a:pt x="3806198" y="1800992"/>
                  </a:lnTo>
                  <a:lnTo>
                    <a:pt x="3806198" y="1792317"/>
                  </a:lnTo>
                  <a:lnTo>
                    <a:pt x="3799161" y="1785285"/>
                  </a:lnTo>
                  <a:lnTo>
                    <a:pt x="3817090" y="1785285"/>
                  </a:lnTo>
                  <a:lnTo>
                    <a:pt x="3812704" y="1778780"/>
                  </a:lnTo>
                  <a:lnTo>
                    <a:pt x="3802719" y="1772048"/>
                  </a:lnTo>
                  <a:lnTo>
                    <a:pt x="3790491" y="1769579"/>
                  </a:lnTo>
                  <a:close/>
                </a:path>
                <a:path w="3946525" h="1801495">
                  <a:moveTo>
                    <a:pt x="3817090" y="1785285"/>
                  </a:moveTo>
                  <a:lnTo>
                    <a:pt x="3799161" y="1785285"/>
                  </a:lnTo>
                  <a:lnTo>
                    <a:pt x="3806198" y="1792317"/>
                  </a:lnTo>
                  <a:lnTo>
                    <a:pt x="3806198" y="1800992"/>
                  </a:lnTo>
                  <a:lnTo>
                    <a:pt x="3821904" y="1800992"/>
                  </a:lnTo>
                  <a:lnTo>
                    <a:pt x="3819436" y="1788764"/>
                  </a:lnTo>
                  <a:lnTo>
                    <a:pt x="3817090" y="1785285"/>
                  </a:lnTo>
                  <a:close/>
                </a:path>
                <a:path w="3946525" h="1801495">
                  <a:moveTo>
                    <a:pt x="3894342" y="1769579"/>
                  </a:moveTo>
                  <a:lnTo>
                    <a:pt x="3882114" y="1772048"/>
                  </a:lnTo>
                  <a:lnTo>
                    <a:pt x="3872129" y="1778780"/>
                  </a:lnTo>
                  <a:lnTo>
                    <a:pt x="3865397" y="1788764"/>
                  </a:lnTo>
                  <a:lnTo>
                    <a:pt x="3862929" y="1800992"/>
                  </a:lnTo>
                  <a:lnTo>
                    <a:pt x="3878635" y="1800992"/>
                  </a:lnTo>
                  <a:lnTo>
                    <a:pt x="3878635" y="1792317"/>
                  </a:lnTo>
                  <a:lnTo>
                    <a:pt x="3885661" y="1785285"/>
                  </a:lnTo>
                  <a:lnTo>
                    <a:pt x="3894342" y="1785285"/>
                  </a:lnTo>
                  <a:lnTo>
                    <a:pt x="3894342" y="1769579"/>
                  </a:lnTo>
                  <a:close/>
                </a:path>
                <a:path w="3946525" h="1801495">
                  <a:moveTo>
                    <a:pt x="3894342" y="1785285"/>
                  </a:moveTo>
                  <a:lnTo>
                    <a:pt x="3885661" y="1785285"/>
                  </a:lnTo>
                  <a:lnTo>
                    <a:pt x="3878635" y="1792317"/>
                  </a:lnTo>
                  <a:lnTo>
                    <a:pt x="3878635" y="1800992"/>
                  </a:lnTo>
                  <a:lnTo>
                    <a:pt x="3894342" y="1800992"/>
                  </a:lnTo>
                  <a:lnTo>
                    <a:pt x="3894342" y="1785285"/>
                  </a:lnTo>
                  <a:close/>
                </a:path>
                <a:path w="3946525" h="1801495">
                  <a:moveTo>
                    <a:pt x="3914854" y="1769579"/>
                  </a:moveTo>
                  <a:lnTo>
                    <a:pt x="3894342" y="1769579"/>
                  </a:lnTo>
                  <a:lnTo>
                    <a:pt x="3894342" y="1800992"/>
                  </a:lnTo>
                  <a:lnTo>
                    <a:pt x="3914854" y="1800992"/>
                  </a:lnTo>
                  <a:lnTo>
                    <a:pt x="3914854" y="1769579"/>
                  </a:lnTo>
                  <a:close/>
                </a:path>
                <a:path w="3946525" h="1801495">
                  <a:moveTo>
                    <a:pt x="3946267" y="1719552"/>
                  </a:moveTo>
                  <a:lnTo>
                    <a:pt x="3934039" y="1722020"/>
                  </a:lnTo>
                  <a:lnTo>
                    <a:pt x="3924054" y="1728752"/>
                  </a:lnTo>
                  <a:lnTo>
                    <a:pt x="3917323" y="1738737"/>
                  </a:lnTo>
                  <a:lnTo>
                    <a:pt x="3914854" y="1750964"/>
                  </a:lnTo>
                  <a:lnTo>
                    <a:pt x="3914854" y="1800992"/>
                  </a:lnTo>
                  <a:lnTo>
                    <a:pt x="3930561" y="1800992"/>
                  </a:lnTo>
                  <a:lnTo>
                    <a:pt x="3930561" y="1742290"/>
                  </a:lnTo>
                  <a:lnTo>
                    <a:pt x="3937586" y="1735258"/>
                  </a:lnTo>
                  <a:lnTo>
                    <a:pt x="3946267" y="1735258"/>
                  </a:lnTo>
                  <a:lnTo>
                    <a:pt x="3946267" y="1719552"/>
                  </a:lnTo>
                  <a:close/>
                </a:path>
                <a:path w="3946525" h="1801495">
                  <a:moveTo>
                    <a:pt x="3946267" y="1735258"/>
                  </a:moveTo>
                  <a:lnTo>
                    <a:pt x="3937586" y="1735258"/>
                  </a:lnTo>
                  <a:lnTo>
                    <a:pt x="3930561" y="1742290"/>
                  </a:lnTo>
                  <a:lnTo>
                    <a:pt x="3930561" y="1800992"/>
                  </a:lnTo>
                  <a:lnTo>
                    <a:pt x="3946267" y="1800992"/>
                  </a:lnTo>
                  <a:lnTo>
                    <a:pt x="3946267" y="1735258"/>
                  </a:lnTo>
                  <a:close/>
                </a:path>
                <a:path w="3946525" h="1801495">
                  <a:moveTo>
                    <a:pt x="3946267" y="1519441"/>
                  </a:moveTo>
                  <a:lnTo>
                    <a:pt x="3934039" y="1521910"/>
                  </a:lnTo>
                  <a:lnTo>
                    <a:pt x="3924054" y="1528642"/>
                  </a:lnTo>
                  <a:lnTo>
                    <a:pt x="3917323" y="1538627"/>
                  </a:lnTo>
                  <a:lnTo>
                    <a:pt x="3914854" y="1550854"/>
                  </a:lnTo>
                  <a:lnTo>
                    <a:pt x="3914854" y="1650909"/>
                  </a:lnTo>
                  <a:lnTo>
                    <a:pt x="3917323" y="1663136"/>
                  </a:lnTo>
                  <a:lnTo>
                    <a:pt x="3924054" y="1673121"/>
                  </a:lnTo>
                  <a:lnTo>
                    <a:pt x="3934039" y="1679853"/>
                  </a:lnTo>
                  <a:lnTo>
                    <a:pt x="3946267" y="1682322"/>
                  </a:lnTo>
                  <a:lnTo>
                    <a:pt x="3946267" y="1666616"/>
                  </a:lnTo>
                  <a:lnTo>
                    <a:pt x="3937586" y="1666616"/>
                  </a:lnTo>
                  <a:lnTo>
                    <a:pt x="3930561" y="1659583"/>
                  </a:lnTo>
                  <a:lnTo>
                    <a:pt x="3930561" y="1542180"/>
                  </a:lnTo>
                  <a:lnTo>
                    <a:pt x="3937586" y="1535147"/>
                  </a:lnTo>
                  <a:lnTo>
                    <a:pt x="3946267" y="1535147"/>
                  </a:lnTo>
                  <a:lnTo>
                    <a:pt x="3946267" y="1519441"/>
                  </a:lnTo>
                  <a:close/>
                </a:path>
                <a:path w="3946525" h="1801495">
                  <a:moveTo>
                    <a:pt x="3946267" y="1535147"/>
                  </a:moveTo>
                  <a:lnTo>
                    <a:pt x="3937586" y="1535147"/>
                  </a:lnTo>
                  <a:lnTo>
                    <a:pt x="3930561" y="1542180"/>
                  </a:lnTo>
                  <a:lnTo>
                    <a:pt x="3930561" y="1659583"/>
                  </a:lnTo>
                  <a:lnTo>
                    <a:pt x="3937586" y="1666616"/>
                  </a:lnTo>
                  <a:lnTo>
                    <a:pt x="3946267" y="1666616"/>
                  </a:lnTo>
                  <a:lnTo>
                    <a:pt x="3946267" y="1535147"/>
                  </a:lnTo>
                  <a:close/>
                </a:path>
                <a:path w="3946525" h="1801495">
                  <a:moveTo>
                    <a:pt x="3946267" y="1319331"/>
                  </a:moveTo>
                  <a:lnTo>
                    <a:pt x="3934039" y="1321800"/>
                  </a:lnTo>
                  <a:lnTo>
                    <a:pt x="3924054" y="1328531"/>
                  </a:lnTo>
                  <a:lnTo>
                    <a:pt x="3917323" y="1338516"/>
                  </a:lnTo>
                  <a:lnTo>
                    <a:pt x="3914854" y="1350744"/>
                  </a:lnTo>
                  <a:lnTo>
                    <a:pt x="3914854" y="1450799"/>
                  </a:lnTo>
                  <a:lnTo>
                    <a:pt x="3917323" y="1463026"/>
                  </a:lnTo>
                  <a:lnTo>
                    <a:pt x="3924054" y="1473011"/>
                  </a:lnTo>
                  <a:lnTo>
                    <a:pt x="3934039" y="1479743"/>
                  </a:lnTo>
                  <a:lnTo>
                    <a:pt x="3946267" y="1482212"/>
                  </a:lnTo>
                  <a:lnTo>
                    <a:pt x="3946267" y="1466506"/>
                  </a:lnTo>
                  <a:lnTo>
                    <a:pt x="3937586" y="1466506"/>
                  </a:lnTo>
                  <a:lnTo>
                    <a:pt x="3930561" y="1459473"/>
                  </a:lnTo>
                  <a:lnTo>
                    <a:pt x="3930561" y="1342070"/>
                  </a:lnTo>
                  <a:lnTo>
                    <a:pt x="3937586" y="1335037"/>
                  </a:lnTo>
                  <a:lnTo>
                    <a:pt x="3946267" y="1335037"/>
                  </a:lnTo>
                  <a:lnTo>
                    <a:pt x="3946267" y="1319331"/>
                  </a:lnTo>
                  <a:close/>
                </a:path>
                <a:path w="3946525" h="1801495">
                  <a:moveTo>
                    <a:pt x="3946267" y="1335037"/>
                  </a:moveTo>
                  <a:lnTo>
                    <a:pt x="3937586" y="1335037"/>
                  </a:lnTo>
                  <a:lnTo>
                    <a:pt x="3930561" y="1342070"/>
                  </a:lnTo>
                  <a:lnTo>
                    <a:pt x="3930561" y="1459473"/>
                  </a:lnTo>
                  <a:lnTo>
                    <a:pt x="3937586" y="1466506"/>
                  </a:lnTo>
                  <a:lnTo>
                    <a:pt x="3946267" y="1466506"/>
                  </a:lnTo>
                  <a:lnTo>
                    <a:pt x="3946267" y="1335037"/>
                  </a:lnTo>
                  <a:close/>
                </a:path>
                <a:path w="3946525" h="1801495">
                  <a:moveTo>
                    <a:pt x="3946267" y="1119221"/>
                  </a:moveTo>
                  <a:lnTo>
                    <a:pt x="3934039" y="1121689"/>
                  </a:lnTo>
                  <a:lnTo>
                    <a:pt x="3924054" y="1128421"/>
                  </a:lnTo>
                  <a:lnTo>
                    <a:pt x="3917323" y="1138406"/>
                  </a:lnTo>
                  <a:lnTo>
                    <a:pt x="3914854" y="1150634"/>
                  </a:lnTo>
                  <a:lnTo>
                    <a:pt x="3914854" y="1250688"/>
                  </a:lnTo>
                  <a:lnTo>
                    <a:pt x="3917323" y="1262916"/>
                  </a:lnTo>
                  <a:lnTo>
                    <a:pt x="3924054" y="1272900"/>
                  </a:lnTo>
                  <a:lnTo>
                    <a:pt x="3934039" y="1279632"/>
                  </a:lnTo>
                  <a:lnTo>
                    <a:pt x="3946267" y="1282101"/>
                  </a:lnTo>
                  <a:lnTo>
                    <a:pt x="3946267" y="1266394"/>
                  </a:lnTo>
                  <a:lnTo>
                    <a:pt x="3937586" y="1266394"/>
                  </a:lnTo>
                  <a:lnTo>
                    <a:pt x="3930561" y="1259363"/>
                  </a:lnTo>
                  <a:lnTo>
                    <a:pt x="3930561" y="1141959"/>
                  </a:lnTo>
                  <a:lnTo>
                    <a:pt x="3937586" y="1134927"/>
                  </a:lnTo>
                  <a:lnTo>
                    <a:pt x="3946267" y="1134927"/>
                  </a:lnTo>
                  <a:lnTo>
                    <a:pt x="3946267" y="1119221"/>
                  </a:lnTo>
                  <a:close/>
                </a:path>
                <a:path w="3946525" h="1801495">
                  <a:moveTo>
                    <a:pt x="3946267" y="1134927"/>
                  </a:moveTo>
                  <a:lnTo>
                    <a:pt x="3937586" y="1134927"/>
                  </a:lnTo>
                  <a:lnTo>
                    <a:pt x="3930561" y="1141959"/>
                  </a:lnTo>
                  <a:lnTo>
                    <a:pt x="3930561" y="1259363"/>
                  </a:lnTo>
                  <a:lnTo>
                    <a:pt x="3937586" y="1266394"/>
                  </a:lnTo>
                  <a:lnTo>
                    <a:pt x="3946267" y="1266394"/>
                  </a:lnTo>
                  <a:lnTo>
                    <a:pt x="3946267" y="1134927"/>
                  </a:lnTo>
                  <a:close/>
                </a:path>
                <a:path w="3946525" h="1801495">
                  <a:moveTo>
                    <a:pt x="3946267" y="919111"/>
                  </a:moveTo>
                  <a:lnTo>
                    <a:pt x="3934039" y="921579"/>
                  </a:lnTo>
                  <a:lnTo>
                    <a:pt x="3924054" y="928311"/>
                  </a:lnTo>
                  <a:lnTo>
                    <a:pt x="3917323" y="938296"/>
                  </a:lnTo>
                  <a:lnTo>
                    <a:pt x="3914854" y="950523"/>
                  </a:lnTo>
                  <a:lnTo>
                    <a:pt x="3914854" y="1050578"/>
                  </a:lnTo>
                  <a:lnTo>
                    <a:pt x="3917323" y="1062805"/>
                  </a:lnTo>
                  <a:lnTo>
                    <a:pt x="3924054" y="1072790"/>
                  </a:lnTo>
                  <a:lnTo>
                    <a:pt x="3934039" y="1079522"/>
                  </a:lnTo>
                  <a:lnTo>
                    <a:pt x="3946267" y="1081991"/>
                  </a:lnTo>
                  <a:lnTo>
                    <a:pt x="3946267" y="1066284"/>
                  </a:lnTo>
                  <a:lnTo>
                    <a:pt x="3937586" y="1066284"/>
                  </a:lnTo>
                  <a:lnTo>
                    <a:pt x="3930561" y="1059253"/>
                  </a:lnTo>
                  <a:lnTo>
                    <a:pt x="3930561" y="941848"/>
                  </a:lnTo>
                  <a:lnTo>
                    <a:pt x="3937586" y="934817"/>
                  </a:lnTo>
                  <a:lnTo>
                    <a:pt x="3946267" y="934817"/>
                  </a:lnTo>
                  <a:lnTo>
                    <a:pt x="3946267" y="919111"/>
                  </a:lnTo>
                  <a:close/>
                </a:path>
                <a:path w="3946525" h="1801495">
                  <a:moveTo>
                    <a:pt x="3946267" y="934817"/>
                  </a:moveTo>
                  <a:lnTo>
                    <a:pt x="3937586" y="934817"/>
                  </a:lnTo>
                  <a:lnTo>
                    <a:pt x="3930561" y="941848"/>
                  </a:lnTo>
                  <a:lnTo>
                    <a:pt x="3930561" y="1059253"/>
                  </a:lnTo>
                  <a:lnTo>
                    <a:pt x="3937586" y="1066284"/>
                  </a:lnTo>
                  <a:lnTo>
                    <a:pt x="3946267" y="1066284"/>
                  </a:lnTo>
                  <a:lnTo>
                    <a:pt x="3946267" y="934817"/>
                  </a:lnTo>
                  <a:close/>
                </a:path>
                <a:path w="3946525" h="1801495">
                  <a:moveTo>
                    <a:pt x="3946267" y="719004"/>
                  </a:moveTo>
                  <a:lnTo>
                    <a:pt x="3934039" y="721472"/>
                  </a:lnTo>
                  <a:lnTo>
                    <a:pt x="3924054" y="728204"/>
                  </a:lnTo>
                  <a:lnTo>
                    <a:pt x="3917323" y="738189"/>
                  </a:lnTo>
                  <a:lnTo>
                    <a:pt x="3914854" y="750416"/>
                  </a:lnTo>
                  <a:lnTo>
                    <a:pt x="3914854" y="850468"/>
                  </a:lnTo>
                  <a:lnTo>
                    <a:pt x="3917323" y="862695"/>
                  </a:lnTo>
                  <a:lnTo>
                    <a:pt x="3924054" y="872680"/>
                  </a:lnTo>
                  <a:lnTo>
                    <a:pt x="3934039" y="879412"/>
                  </a:lnTo>
                  <a:lnTo>
                    <a:pt x="3946267" y="881880"/>
                  </a:lnTo>
                  <a:lnTo>
                    <a:pt x="3946267" y="866174"/>
                  </a:lnTo>
                  <a:lnTo>
                    <a:pt x="3937586" y="866174"/>
                  </a:lnTo>
                  <a:lnTo>
                    <a:pt x="3930561" y="859142"/>
                  </a:lnTo>
                  <a:lnTo>
                    <a:pt x="3930561" y="741736"/>
                  </a:lnTo>
                  <a:lnTo>
                    <a:pt x="3937586" y="734710"/>
                  </a:lnTo>
                  <a:lnTo>
                    <a:pt x="3946267" y="734710"/>
                  </a:lnTo>
                  <a:lnTo>
                    <a:pt x="3946267" y="719004"/>
                  </a:lnTo>
                  <a:close/>
                </a:path>
                <a:path w="3946525" h="1801495">
                  <a:moveTo>
                    <a:pt x="3946267" y="734710"/>
                  </a:moveTo>
                  <a:lnTo>
                    <a:pt x="3937586" y="734710"/>
                  </a:lnTo>
                  <a:lnTo>
                    <a:pt x="3930561" y="741736"/>
                  </a:lnTo>
                  <a:lnTo>
                    <a:pt x="3930561" y="859142"/>
                  </a:lnTo>
                  <a:lnTo>
                    <a:pt x="3937586" y="866174"/>
                  </a:lnTo>
                  <a:lnTo>
                    <a:pt x="3946267" y="866174"/>
                  </a:lnTo>
                  <a:lnTo>
                    <a:pt x="3946267" y="734710"/>
                  </a:lnTo>
                  <a:close/>
                </a:path>
                <a:path w="3946525" h="1801495">
                  <a:moveTo>
                    <a:pt x="3946267" y="518895"/>
                  </a:moveTo>
                  <a:lnTo>
                    <a:pt x="3934039" y="521363"/>
                  </a:lnTo>
                  <a:lnTo>
                    <a:pt x="3924054" y="528095"/>
                  </a:lnTo>
                  <a:lnTo>
                    <a:pt x="3917323" y="538079"/>
                  </a:lnTo>
                  <a:lnTo>
                    <a:pt x="3914854" y="550307"/>
                  </a:lnTo>
                  <a:lnTo>
                    <a:pt x="3914854" y="650357"/>
                  </a:lnTo>
                  <a:lnTo>
                    <a:pt x="3917323" y="662584"/>
                  </a:lnTo>
                  <a:lnTo>
                    <a:pt x="3924054" y="672569"/>
                  </a:lnTo>
                  <a:lnTo>
                    <a:pt x="3934039" y="679301"/>
                  </a:lnTo>
                  <a:lnTo>
                    <a:pt x="3946267" y="681769"/>
                  </a:lnTo>
                  <a:lnTo>
                    <a:pt x="3946267" y="666063"/>
                  </a:lnTo>
                  <a:lnTo>
                    <a:pt x="3937586" y="666063"/>
                  </a:lnTo>
                  <a:lnTo>
                    <a:pt x="3930561" y="659037"/>
                  </a:lnTo>
                  <a:lnTo>
                    <a:pt x="3930561" y="541627"/>
                  </a:lnTo>
                  <a:lnTo>
                    <a:pt x="3937586" y="534601"/>
                  </a:lnTo>
                  <a:lnTo>
                    <a:pt x="3946267" y="534601"/>
                  </a:lnTo>
                  <a:lnTo>
                    <a:pt x="3946267" y="518895"/>
                  </a:lnTo>
                  <a:close/>
                </a:path>
                <a:path w="3946525" h="1801495">
                  <a:moveTo>
                    <a:pt x="3946267" y="534601"/>
                  </a:moveTo>
                  <a:lnTo>
                    <a:pt x="3937586" y="534601"/>
                  </a:lnTo>
                  <a:lnTo>
                    <a:pt x="3930561" y="541627"/>
                  </a:lnTo>
                  <a:lnTo>
                    <a:pt x="3930561" y="659037"/>
                  </a:lnTo>
                  <a:lnTo>
                    <a:pt x="3937586" y="666063"/>
                  </a:lnTo>
                  <a:lnTo>
                    <a:pt x="3946267" y="666063"/>
                  </a:lnTo>
                  <a:lnTo>
                    <a:pt x="3946267" y="534601"/>
                  </a:lnTo>
                  <a:close/>
                </a:path>
                <a:path w="3946525" h="1801495">
                  <a:moveTo>
                    <a:pt x="3946267" y="318775"/>
                  </a:moveTo>
                  <a:lnTo>
                    <a:pt x="3934039" y="321245"/>
                  </a:lnTo>
                  <a:lnTo>
                    <a:pt x="3924054" y="327979"/>
                  </a:lnTo>
                  <a:lnTo>
                    <a:pt x="3917323" y="337964"/>
                  </a:lnTo>
                  <a:lnTo>
                    <a:pt x="3914854" y="350188"/>
                  </a:lnTo>
                  <a:lnTo>
                    <a:pt x="3914854" y="450248"/>
                  </a:lnTo>
                  <a:lnTo>
                    <a:pt x="3917323" y="462475"/>
                  </a:lnTo>
                  <a:lnTo>
                    <a:pt x="3924054" y="472460"/>
                  </a:lnTo>
                  <a:lnTo>
                    <a:pt x="3934039" y="479192"/>
                  </a:lnTo>
                  <a:lnTo>
                    <a:pt x="3946267" y="481660"/>
                  </a:lnTo>
                  <a:lnTo>
                    <a:pt x="3946267" y="465954"/>
                  </a:lnTo>
                  <a:lnTo>
                    <a:pt x="3937586" y="465954"/>
                  </a:lnTo>
                  <a:lnTo>
                    <a:pt x="3930561" y="458917"/>
                  </a:lnTo>
                  <a:lnTo>
                    <a:pt x="3930561" y="341518"/>
                  </a:lnTo>
                  <a:lnTo>
                    <a:pt x="3937586" y="334481"/>
                  </a:lnTo>
                  <a:lnTo>
                    <a:pt x="3946267" y="334481"/>
                  </a:lnTo>
                  <a:lnTo>
                    <a:pt x="3946267" y="318775"/>
                  </a:lnTo>
                  <a:close/>
                </a:path>
                <a:path w="3946525" h="1801495">
                  <a:moveTo>
                    <a:pt x="3946267" y="334481"/>
                  </a:moveTo>
                  <a:lnTo>
                    <a:pt x="3937586" y="334481"/>
                  </a:lnTo>
                  <a:lnTo>
                    <a:pt x="3930561" y="341518"/>
                  </a:lnTo>
                  <a:lnTo>
                    <a:pt x="3930561" y="458917"/>
                  </a:lnTo>
                  <a:lnTo>
                    <a:pt x="3937586" y="465954"/>
                  </a:lnTo>
                  <a:lnTo>
                    <a:pt x="3946267" y="465954"/>
                  </a:lnTo>
                  <a:lnTo>
                    <a:pt x="3946267" y="334481"/>
                  </a:lnTo>
                  <a:close/>
                </a:path>
                <a:path w="3946525" h="1801495">
                  <a:moveTo>
                    <a:pt x="3946267" y="118666"/>
                  </a:moveTo>
                  <a:lnTo>
                    <a:pt x="3934039" y="121134"/>
                  </a:lnTo>
                  <a:lnTo>
                    <a:pt x="3924054" y="127866"/>
                  </a:lnTo>
                  <a:lnTo>
                    <a:pt x="3917323" y="137851"/>
                  </a:lnTo>
                  <a:lnTo>
                    <a:pt x="3914854" y="150079"/>
                  </a:lnTo>
                  <a:lnTo>
                    <a:pt x="3914854" y="250138"/>
                  </a:lnTo>
                  <a:lnTo>
                    <a:pt x="3917323" y="262366"/>
                  </a:lnTo>
                  <a:lnTo>
                    <a:pt x="3924054" y="272351"/>
                  </a:lnTo>
                  <a:lnTo>
                    <a:pt x="3934039" y="279083"/>
                  </a:lnTo>
                  <a:lnTo>
                    <a:pt x="3946267" y="281551"/>
                  </a:lnTo>
                  <a:lnTo>
                    <a:pt x="3946267" y="265845"/>
                  </a:lnTo>
                  <a:lnTo>
                    <a:pt x="3937586" y="265845"/>
                  </a:lnTo>
                  <a:lnTo>
                    <a:pt x="3930561" y="258808"/>
                  </a:lnTo>
                  <a:lnTo>
                    <a:pt x="3930561" y="141409"/>
                  </a:lnTo>
                  <a:lnTo>
                    <a:pt x="3937586" y="134372"/>
                  </a:lnTo>
                  <a:lnTo>
                    <a:pt x="3946267" y="134372"/>
                  </a:lnTo>
                  <a:lnTo>
                    <a:pt x="3946267" y="118666"/>
                  </a:lnTo>
                  <a:close/>
                </a:path>
                <a:path w="3946525" h="1801495">
                  <a:moveTo>
                    <a:pt x="3946267" y="134372"/>
                  </a:moveTo>
                  <a:lnTo>
                    <a:pt x="3937586" y="134372"/>
                  </a:lnTo>
                  <a:lnTo>
                    <a:pt x="3930561" y="141409"/>
                  </a:lnTo>
                  <a:lnTo>
                    <a:pt x="3930561" y="258808"/>
                  </a:lnTo>
                  <a:lnTo>
                    <a:pt x="3937586" y="265845"/>
                  </a:lnTo>
                  <a:lnTo>
                    <a:pt x="3946267" y="265845"/>
                  </a:lnTo>
                  <a:lnTo>
                    <a:pt x="3946267" y="134372"/>
                  </a:lnTo>
                  <a:close/>
                </a:path>
                <a:path w="3946525" h="1801495">
                  <a:moveTo>
                    <a:pt x="3930561" y="0"/>
                  </a:moveTo>
                  <a:lnTo>
                    <a:pt x="3914854" y="0"/>
                  </a:lnTo>
                  <a:lnTo>
                    <a:pt x="3914854" y="50029"/>
                  </a:lnTo>
                  <a:lnTo>
                    <a:pt x="3917323" y="62257"/>
                  </a:lnTo>
                  <a:lnTo>
                    <a:pt x="3924054" y="72242"/>
                  </a:lnTo>
                  <a:lnTo>
                    <a:pt x="3934039" y="78974"/>
                  </a:lnTo>
                  <a:lnTo>
                    <a:pt x="3946267" y="81442"/>
                  </a:lnTo>
                  <a:lnTo>
                    <a:pt x="3946267" y="65736"/>
                  </a:lnTo>
                  <a:lnTo>
                    <a:pt x="3937586" y="65736"/>
                  </a:lnTo>
                  <a:lnTo>
                    <a:pt x="3930561" y="58699"/>
                  </a:lnTo>
                  <a:lnTo>
                    <a:pt x="3930561" y="0"/>
                  </a:lnTo>
                  <a:close/>
                </a:path>
                <a:path w="3946525" h="1801495">
                  <a:moveTo>
                    <a:pt x="3946267" y="0"/>
                  </a:moveTo>
                  <a:lnTo>
                    <a:pt x="3930561" y="0"/>
                  </a:lnTo>
                  <a:lnTo>
                    <a:pt x="3930561" y="58699"/>
                  </a:lnTo>
                  <a:lnTo>
                    <a:pt x="3937586" y="65736"/>
                  </a:lnTo>
                  <a:lnTo>
                    <a:pt x="3946267" y="65736"/>
                  </a:lnTo>
                  <a:lnTo>
                    <a:pt x="3946267" y="0"/>
                  </a:lnTo>
                  <a:close/>
                </a:path>
                <a:path w="3946525" h="1801495">
                  <a:moveTo>
                    <a:pt x="3878635" y="0"/>
                  </a:moveTo>
                  <a:lnTo>
                    <a:pt x="3862929" y="0"/>
                  </a:lnTo>
                  <a:lnTo>
                    <a:pt x="3865397" y="12227"/>
                  </a:lnTo>
                  <a:lnTo>
                    <a:pt x="3872129" y="22212"/>
                  </a:lnTo>
                  <a:lnTo>
                    <a:pt x="3882114" y="28944"/>
                  </a:lnTo>
                  <a:lnTo>
                    <a:pt x="3894342" y="31412"/>
                  </a:lnTo>
                  <a:lnTo>
                    <a:pt x="3894342" y="15706"/>
                  </a:lnTo>
                  <a:lnTo>
                    <a:pt x="3885661" y="15706"/>
                  </a:lnTo>
                  <a:lnTo>
                    <a:pt x="3878635" y="8669"/>
                  </a:lnTo>
                  <a:lnTo>
                    <a:pt x="3878635" y="0"/>
                  </a:lnTo>
                  <a:close/>
                </a:path>
                <a:path w="3946525" h="1801495">
                  <a:moveTo>
                    <a:pt x="3914854" y="0"/>
                  </a:moveTo>
                  <a:lnTo>
                    <a:pt x="3894342" y="0"/>
                  </a:lnTo>
                  <a:lnTo>
                    <a:pt x="3894342" y="31412"/>
                  </a:lnTo>
                  <a:lnTo>
                    <a:pt x="3914854" y="31412"/>
                  </a:lnTo>
                  <a:lnTo>
                    <a:pt x="3914854" y="0"/>
                  </a:lnTo>
                  <a:close/>
                </a:path>
                <a:path w="3946525" h="1801495">
                  <a:moveTo>
                    <a:pt x="3894342" y="0"/>
                  </a:moveTo>
                  <a:lnTo>
                    <a:pt x="3878635" y="0"/>
                  </a:lnTo>
                  <a:lnTo>
                    <a:pt x="3878635" y="8669"/>
                  </a:lnTo>
                  <a:lnTo>
                    <a:pt x="3885661" y="15706"/>
                  </a:lnTo>
                  <a:lnTo>
                    <a:pt x="3894342" y="15706"/>
                  </a:lnTo>
                  <a:lnTo>
                    <a:pt x="3894342" y="0"/>
                  </a:lnTo>
                  <a:close/>
                </a:path>
                <a:path w="3946525" h="1801495">
                  <a:moveTo>
                    <a:pt x="3670935" y="0"/>
                  </a:moveTo>
                  <a:lnTo>
                    <a:pt x="3655229" y="0"/>
                  </a:lnTo>
                  <a:lnTo>
                    <a:pt x="3657697" y="12227"/>
                  </a:lnTo>
                  <a:lnTo>
                    <a:pt x="3664429" y="22212"/>
                  </a:lnTo>
                  <a:lnTo>
                    <a:pt x="3674413" y="28944"/>
                  </a:lnTo>
                  <a:lnTo>
                    <a:pt x="3686641" y="31412"/>
                  </a:lnTo>
                  <a:lnTo>
                    <a:pt x="3686641" y="15706"/>
                  </a:lnTo>
                  <a:lnTo>
                    <a:pt x="3677971" y="15706"/>
                  </a:lnTo>
                  <a:lnTo>
                    <a:pt x="3670935" y="8669"/>
                  </a:lnTo>
                  <a:lnTo>
                    <a:pt x="3670935" y="0"/>
                  </a:lnTo>
                  <a:close/>
                </a:path>
                <a:path w="3946525" h="1801495">
                  <a:moveTo>
                    <a:pt x="3790491" y="0"/>
                  </a:moveTo>
                  <a:lnTo>
                    <a:pt x="3686641" y="0"/>
                  </a:lnTo>
                  <a:lnTo>
                    <a:pt x="3686641" y="31412"/>
                  </a:lnTo>
                  <a:lnTo>
                    <a:pt x="3790491" y="31412"/>
                  </a:lnTo>
                  <a:lnTo>
                    <a:pt x="3790491" y="0"/>
                  </a:lnTo>
                  <a:close/>
                </a:path>
                <a:path w="3946525" h="1801495">
                  <a:moveTo>
                    <a:pt x="3806198" y="0"/>
                  </a:moveTo>
                  <a:lnTo>
                    <a:pt x="3790491" y="0"/>
                  </a:lnTo>
                  <a:lnTo>
                    <a:pt x="3790491" y="31412"/>
                  </a:lnTo>
                  <a:lnTo>
                    <a:pt x="3802719" y="28944"/>
                  </a:lnTo>
                  <a:lnTo>
                    <a:pt x="3812704" y="22212"/>
                  </a:lnTo>
                  <a:lnTo>
                    <a:pt x="3817091" y="15706"/>
                  </a:lnTo>
                  <a:lnTo>
                    <a:pt x="3799161" y="15706"/>
                  </a:lnTo>
                  <a:lnTo>
                    <a:pt x="3806198" y="8669"/>
                  </a:lnTo>
                  <a:lnTo>
                    <a:pt x="3806198" y="0"/>
                  </a:lnTo>
                  <a:close/>
                </a:path>
                <a:path w="3946525" h="1801495">
                  <a:moveTo>
                    <a:pt x="3686641" y="0"/>
                  </a:moveTo>
                  <a:lnTo>
                    <a:pt x="3670935" y="0"/>
                  </a:lnTo>
                  <a:lnTo>
                    <a:pt x="3670935" y="8669"/>
                  </a:lnTo>
                  <a:lnTo>
                    <a:pt x="3677971" y="15706"/>
                  </a:lnTo>
                  <a:lnTo>
                    <a:pt x="3686641" y="15706"/>
                  </a:lnTo>
                  <a:lnTo>
                    <a:pt x="3686641" y="0"/>
                  </a:lnTo>
                  <a:close/>
                </a:path>
                <a:path w="3946525" h="1801495">
                  <a:moveTo>
                    <a:pt x="3821904" y="0"/>
                  </a:moveTo>
                  <a:lnTo>
                    <a:pt x="3806198" y="0"/>
                  </a:lnTo>
                  <a:lnTo>
                    <a:pt x="3806198" y="8669"/>
                  </a:lnTo>
                  <a:lnTo>
                    <a:pt x="3799161" y="15706"/>
                  </a:lnTo>
                  <a:lnTo>
                    <a:pt x="3817091" y="15706"/>
                  </a:lnTo>
                  <a:lnTo>
                    <a:pt x="3819436" y="12227"/>
                  </a:lnTo>
                  <a:lnTo>
                    <a:pt x="3821904" y="0"/>
                  </a:lnTo>
                  <a:close/>
                </a:path>
                <a:path w="3946525" h="1801495">
                  <a:moveTo>
                    <a:pt x="3463234" y="0"/>
                  </a:moveTo>
                  <a:lnTo>
                    <a:pt x="3447528" y="0"/>
                  </a:lnTo>
                  <a:lnTo>
                    <a:pt x="3449998" y="12227"/>
                  </a:lnTo>
                  <a:lnTo>
                    <a:pt x="3456732" y="22212"/>
                  </a:lnTo>
                  <a:lnTo>
                    <a:pt x="3466717" y="28944"/>
                  </a:lnTo>
                  <a:lnTo>
                    <a:pt x="3478941" y="31412"/>
                  </a:lnTo>
                  <a:lnTo>
                    <a:pt x="3478941" y="15706"/>
                  </a:lnTo>
                  <a:lnTo>
                    <a:pt x="3470271" y="15706"/>
                  </a:lnTo>
                  <a:lnTo>
                    <a:pt x="3463234" y="8669"/>
                  </a:lnTo>
                  <a:lnTo>
                    <a:pt x="3463234" y="0"/>
                  </a:lnTo>
                  <a:close/>
                </a:path>
                <a:path w="3946525" h="1801495">
                  <a:moveTo>
                    <a:pt x="3582791" y="0"/>
                  </a:moveTo>
                  <a:lnTo>
                    <a:pt x="3478941" y="0"/>
                  </a:lnTo>
                  <a:lnTo>
                    <a:pt x="3478941" y="31412"/>
                  </a:lnTo>
                  <a:lnTo>
                    <a:pt x="3582791" y="31412"/>
                  </a:lnTo>
                  <a:lnTo>
                    <a:pt x="3582791" y="0"/>
                  </a:lnTo>
                  <a:close/>
                </a:path>
                <a:path w="3946525" h="1801495">
                  <a:moveTo>
                    <a:pt x="3598497" y="0"/>
                  </a:moveTo>
                  <a:lnTo>
                    <a:pt x="3582791" y="0"/>
                  </a:lnTo>
                  <a:lnTo>
                    <a:pt x="3582791" y="31412"/>
                  </a:lnTo>
                  <a:lnTo>
                    <a:pt x="3595019" y="28944"/>
                  </a:lnTo>
                  <a:lnTo>
                    <a:pt x="3605004" y="22212"/>
                  </a:lnTo>
                  <a:lnTo>
                    <a:pt x="3609390" y="15706"/>
                  </a:lnTo>
                  <a:lnTo>
                    <a:pt x="3591471" y="15706"/>
                  </a:lnTo>
                  <a:lnTo>
                    <a:pt x="3598497" y="8669"/>
                  </a:lnTo>
                  <a:lnTo>
                    <a:pt x="3598497" y="0"/>
                  </a:lnTo>
                  <a:close/>
                </a:path>
                <a:path w="3946525" h="1801495">
                  <a:moveTo>
                    <a:pt x="3478941" y="0"/>
                  </a:moveTo>
                  <a:lnTo>
                    <a:pt x="3463234" y="0"/>
                  </a:lnTo>
                  <a:lnTo>
                    <a:pt x="3463234" y="8669"/>
                  </a:lnTo>
                  <a:lnTo>
                    <a:pt x="3470271" y="15706"/>
                  </a:lnTo>
                  <a:lnTo>
                    <a:pt x="3478941" y="15706"/>
                  </a:lnTo>
                  <a:lnTo>
                    <a:pt x="3478941" y="0"/>
                  </a:lnTo>
                  <a:close/>
                </a:path>
                <a:path w="3946525" h="1801495">
                  <a:moveTo>
                    <a:pt x="3614204" y="0"/>
                  </a:moveTo>
                  <a:lnTo>
                    <a:pt x="3598497" y="0"/>
                  </a:lnTo>
                  <a:lnTo>
                    <a:pt x="3598497" y="8669"/>
                  </a:lnTo>
                  <a:lnTo>
                    <a:pt x="3591471" y="15706"/>
                  </a:lnTo>
                  <a:lnTo>
                    <a:pt x="3609390" y="15706"/>
                  </a:lnTo>
                  <a:lnTo>
                    <a:pt x="3611735" y="12227"/>
                  </a:lnTo>
                  <a:lnTo>
                    <a:pt x="3614204" y="0"/>
                  </a:lnTo>
                  <a:close/>
                </a:path>
                <a:path w="3946525" h="1801495">
                  <a:moveTo>
                    <a:pt x="3255544" y="0"/>
                  </a:moveTo>
                  <a:lnTo>
                    <a:pt x="3239838" y="0"/>
                  </a:lnTo>
                  <a:lnTo>
                    <a:pt x="3242306" y="12227"/>
                  </a:lnTo>
                  <a:lnTo>
                    <a:pt x="3249038" y="22212"/>
                  </a:lnTo>
                  <a:lnTo>
                    <a:pt x="3259023" y="28944"/>
                  </a:lnTo>
                  <a:lnTo>
                    <a:pt x="3271251" y="31412"/>
                  </a:lnTo>
                  <a:lnTo>
                    <a:pt x="3271251" y="15706"/>
                  </a:lnTo>
                  <a:lnTo>
                    <a:pt x="3262570" y="15706"/>
                  </a:lnTo>
                  <a:lnTo>
                    <a:pt x="3255544" y="8669"/>
                  </a:lnTo>
                  <a:lnTo>
                    <a:pt x="3255544" y="0"/>
                  </a:lnTo>
                  <a:close/>
                </a:path>
                <a:path w="3946525" h="1801495">
                  <a:moveTo>
                    <a:pt x="3375091" y="0"/>
                  </a:moveTo>
                  <a:lnTo>
                    <a:pt x="3271251" y="0"/>
                  </a:lnTo>
                  <a:lnTo>
                    <a:pt x="3271251" y="31412"/>
                  </a:lnTo>
                  <a:lnTo>
                    <a:pt x="3375091" y="31412"/>
                  </a:lnTo>
                  <a:lnTo>
                    <a:pt x="3375091" y="0"/>
                  </a:lnTo>
                  <a:close/>
                </a:path>
                <a:path w="3946525" h="1801495">
                  <a:moveTo>
                    <a:pt x="3390797" y="0"/>
                  </a:moveTo>
                  <a:lnTo>
                    <a:pt x="3375091" y="0"/>
                  </a:lnTo>
                  <a:lnTo>
                    <a:pt x="3375091" y="31412"/>
                  </a:lnTo>
                  <a:lnTo>
                    <a:pt x="3387318" y="28944"/>
                  </a:lnTo>
                  <a:lnTo>
                    <a:pt x="3397303" y="22212"/>
                  </a:lnTo>
                  <a:lnTo>
                    <a:pt x="3401690" y="15706"/>
                  </a:lnTo>
                  <a:lnTo>
                    <a:pt x="3383771" y="15706"/>
                  </a:lnTo>
                  <a:lnTo>
                    <a:pt x="3390797" y="8669"/>
                  </a:lnTo>
                  <a:lnTo>
                    <a:pt x="3390797" y="0"/>
                  </a:lnTo>
                  <a:close/>
                </a:path>
                <a:path w="3946525" h="1801495">
                  <a:moveTo>
                    <a:pt x="3271251" y="0"/>
                  </a:moveTo>
                  <a:lnTo>
                    <a:pt x="3255544" y="0"/>
                  </a:lnTo>
                  <a:lnTo>
                    <a:pt x="3255544" y="8669"/>
                  </a:lnTo>
                  <a:lnTo>
                    <a:pt x="3262570" y="15706"/>
                  </a:lnTo>
                  <a:lnTo>
                    <a:pt x="3271251" y="15706"/>
                  </a:lnTo>
                  <a:lnTo>
                    <a:pt x="3271251" y="0"/>
                  </a:lnTo>
                  <a:close/>
                </a:path>
                <a:path w="3946525" h="1801495">
                  <a:moveTo>
                    <a:pt x="3406503" y="0"/>
                  </a:moveTo>
                  <a:lnTo>
                    <a:pt x="3390797" y="0"/>
                  </a:lnTo>
                  <a:lnTo>
                    <a:pt x="3390797" y="8669"/>
                  </a:lnTo>
                  <a:lnTo>
                    <a:pt x="3383771" y="15706"/>
                  </a:lnTo>
                  <a:lnTo>
                    <a:pt x="3401690" y="15706"/>
                  </a:lnTo>
                  <a:lnTo>
                    <a:pt x="3404035" y="12227"/>
                  </a:lnTo>
                  <a:lnTo>
                    <a:pt x="3406503" y="0"/>
                  </a:lnTo>
                  <a:close/>
                </a:path>
                <a:path w="3946525" h="1801495">
                  <a:moveTo>
                    <a:pt x="3047844" y="0"/>
                  </a:moveTo>
                  <a:lnTo>
                    <a:pt x="3032138" y="0"/>
                  </a:lnTo>
                  <a:lnTo>
                    <a:pt x="3034606" y="12227"/>
                  </a:lnTo>
                  <a:lnTo>
                    <a:pt x="3041338" y="22212"/>
                  </a:lnTo>
                  <a:lnTo>
                    <a:pt x="3051322" y="28944"/>
                  </a:lnTo>
                  <a:lnTo>
                    <a:pt x="3063550" y="31412"/>
                  </a:lnTo>
                  <a:lnTo>
                    <a:pt x="3063550" y="15706"/>
                  </a:lnTo>
                  <a:lnTo>
                    <a:pt x="3054870" y="15706"/>
                  </a:lnTo>
                  <a:lnTo>
                    <a:pt x="3047844" y="8669"/>
                  </a:lnTo>
                  <a:lnTo>
                    <a:pt x="3047844" y="0"/>
                  </a:lnTo>
                  <a:close/>
                </a:path>
                <a:path w="3946525" h="1801495">
                  <a:moveTo>
                    <a:pt x="3167400" y="0"/>
                  </a:moveTo>
                  <a:lnTo>
                    <a:pt x="3063550" y="0"/>
                  </a:lnTo>
                  <a:lnTo>
                    <a:pt x="3063550" y="31412"/>
                  </a:lnTo>
                  <a:lnTo>
                    <a:pt x="3167400" y="31412"/>
                  </a:lnTo>
                  <a:lnTo>
                    <a:pt x="3167400" y="0"/>
                  </a:lnTo>
                  <a:close/>
                </a:path>
                <a:path w="3946525" h="1801495">
                  <a:moveTo>
                    <a:pt x="3183107" y="0"/>
                  </a:moveTo>
                  <a:lnTo>
                    <a:pt x="3167400" y="0"/>
                  </a:lnTo>
                  <a:lnTo>
                    <a:pt x="3167400" y="31412"/>
                  </a:lnTo>
                  <a:lnTo>
                    <a:pt x="3179628" y="28944"/>
                  </a:lnTo>
                  <a:lnTo>
                    <a:pt x="3189613" y="22212"/>
                  </a:lnTo>
                  <a:lnTo>
                    <a:pt x="3194000" y="15706"/>
                  </a:lnTo>
                  <a:lnTo>
                    <a:pt x="3176070" y="15706"/>
                  </a:lnTo>
                  <a:lnTo>
                    <a:pt x="3183107" y="8669"/>
                  </a:lnTo>
                  <a:lnTo>
                    <a:pt x="3183107" y="0"/>
                  </a:lnTo>
                  <a:close/>
                </a:path>
                <a:path w="3946525" h="1801495">
                  <a:moveTo>
                    <a:pt x="3063550" y="0"/>
                  </a:moveTo>
                  <a:lnTo>
                    <a:pt x="3047844" y="0"/>
                  </a:lnTo>
                  <a:lnTo>
                    <a:pt x="3047844" y="8669"/>
                  </a:lnTo>
                  <a:lnTo>
                    <a:pt x="3054870" y="15706"/>
                  </a:lnTo>
                  <a:lnTo>
                    <a:pt x="3063550" y="15706"/>
                  </a:lnTo>
                  <a:lnTo>
                    <a:pt x="3063550" y="0"/>
                  </a:lnTo>
                  <a:close/>
                </a:path>
                <a:path w="3946525" h="1801495">
                  <a:moveTo>
                    <a:pt x="3198813" y="0"/>
                  </a:moveTo>
                  <a:lnTo>
                    <a:pt x="3183107" y="0"/>
                  </a:lnTo>
                  <a:lnTo>
                    <a:pt x="3183107" y="8669"/>
                  </a:lnTo>
                  <a:lnTo>
                    <a:pt x="3176070" y="15706"/>
                  </a:lnTo>
                  <a:lnTo>
                    <a:pt x="3194000" y="15706"/>
                  </a:lnTo>
                  <a:lnTo>
                    <a:pt x="3196345" y="12227"/>
                  </a:lnTo>
                  <a:lnTo>
                    <a:pt x="3198813" y="0"/>
                  </a:lnTo>
                  <a:close/>
                </a:path>
                <a:path w="3946525" h="1801495">
                  <a:moveTo>
                    <a:pt x="2840143" y="0"/>
                  </a:moveTo>
                  <a:lnTo>
                    <a:pt x="2824437" y="0"/>
                  </a:lnTo>
                  <a:lnTo>
                    <a:pt x="2826905" y="12227"/>
                  </a:lnTo>
                  <a:lnTo>
                    <a:pt x="2833637" y="22212"/>
                  </a:lnTo>
                  <a:lnTo>
                    <a:pt x="2843622" y="28944"/>
                  </a:lnTo>
                  <a:lnTo>
                    <a:pt x="2855850" y="31412"/>
                  </a:lnTo>
                  <a:lnTo>
                    <a:pt x="2855850" y="15706"/>
                  </a:lnTo>
                  <a:lnTo>
                    <a:pt x="2847180" y="15706"/>
                  </a:lnTo>
                  <a:lnTo>
                    <a:pt x="2840143" y="8669"/>
                  </a:lnTo>
                  <a:lnTo>
                    <a:pt x="2840143" y="0"/>
                  </a:lnTo>
                  <a:close/>
                </a:path>
                <a:path w="3946525" h="1801495">
                  <a:moveTo>
                    <a:pt x="2959700" y="0"/>
                  </a:moveTo>
                  <a:lnTo>
                    <a:pt x="2855850" y="0"/>
                  </a:lnTo>
                  <a:lnTo>
                    <a:pt x="2855850" y="31412"/>
                  </a:lnTo>
                  <a:lnTo>
                    <a:pt x="2959700" y="31412"/>
                  </a:lnTo>
                  <a:lnTo>
                    <a:pt x="2959700" y="0"/>
                  </a:lnTo>
                  <a:close/>
                </a:path>
                <a:path w="3946525" h="1801495">
                  <a:moveTo>
                    <a:pt x="2975406" y="0"/>
                  </a:moveTo>
                  <a:lnTo>
                    <a:pt x="2959700" y="0"/>
                  </a:lnTo>
                  <a:lnTo>
                    <a:pt x="2959700" y="31412"/>
                  </a:lnTo>
                  <a:lnTo>
                    <a:pt x="2971928" y="28944"/>
                  </a:lnTo>
                  <a:lnTo>
                    <a:pt x="2981913" y="22212"/>
                  </a:lnTo>
                  <a:lnTo>
                    <a:pt x="2986299" y="15706"/>
                  </a:lnTo>
                  <a:lnTo>
                    <a:pt x="2968370" y="15706"/>
                  </a:lnTo>
                  <a:lnTo>
                    <a:pt x="2975406" y="8669"/>
                  </a:lnTo>
                  <a:lnTo>
                    <a:pt x="2975406" y="0"/>
                  </a:lnTo>
                  <a:close/>
                </a:path>
                <a:path w="3946525" h="1801495">
                  <a:moveTo>
                    <a:pt x="2855850" y="0"/>
                  </a:moveTo>
                  <a:lnTo>
                    <a:pt x="2840143" y="0"/>
                  </a:lnTo>
                  <a:lnTo>
                    <a:pt x="2840143" y="8669"/>
                  </a:lnTo>
                  <a:lnTo>
                    <a:pt x="2847180" y="15706"/>
                  </a:lnTo>
                  <a:lnTo>
                    <a:pt x="2855850" y="15706"/>
                  </a:lnTo>
                  <a:lnTo>
                    <a:pt x="2855850" y="0"/>
                  </a:lnTo>
                  <a:close/>
                </a:path>
                <a:path w="3946525" h="1801495">
                  <a:moveTo>
                    <a:pt x="2991113" y="0"/>
                  </a:moveTo>
                  <a:lnTo>
                    <a:pt x="2975406" y="0"/>
                  </a:lnTo>
                  <a:lnTo>
                    <a:pt x="2975406" y="8669"/>
                  </a:lnTo>
                  <a:lnTo>
                    <a:pt x="2968370" y="15706"/>
                  </a:lnTo>
                  <a:lnTo>
                    <a:pt x="2986299" y="15706"/>
                  </a:lnTo>
                  <a:lnTo>
                    <a:pt x="2988644" y="12227"/>
                  </a:lnTo>
                  <a:lnTo>
                    <a:pt x="2991113" y="0"/>
                  </a:lnTo>
                  <a:close/>
                </a:path>
                <a:path w="3946525" h="1801495">
                  <a:moveTo>
                    <a:pt x="2632443" y="0"/>
                  </a:moveTo>
                  <a:lnTo>
                    <a:pt x="2616737" y="0"/>
                  </a:lnTo>
                  <a:lnTo>
                    <a:pt x="2619205" y="12227"/>
                  </a:lnTo>
                  <a:lnTo>
                    <a:pt x="2625937" y="22212"/>
                  </a:lnTo>
                  <a:lnTo>
                    <a:pt x="2635921" y="28944"/>
                  </a:lnTo>
                  <a:lnTo>
                    <a:pt x="2648149" y="31412"/>
                  </a:lnTo>
                  <a:lnTo>
                    <a:pt x="2648149" y="15706"/>
                  </a:lnTo>
                  <a:lnTo>
                    <a:pt x="2639479" y="15706"/>
                  </a:lnTo>
                  <a:lnTo>
                    <a:pt x="2632443" y="8669"/>
                  </a:lnTo>
                  <a:lnTo>
                    <a:pt x="2632443" y="0"/>
                  </a:lnTo>
                  <a:close/>
                </a:path>
                <a:path w="3946525" h="1801495">
                  <a:moveTo>
                    <a:pt x="2752000" y="0"/>
                  </a:moveTo>
                  <a:lnTo>
                    <a:pt x="2648149" y="0"/>
                  </a:lnTo>
                  <a:lnTo>
                    <a:pt x="2648149" y="31412"/>
                  </a:lnTo>
                  <a:lnTo>
                    <a:pt x="2752000" y="31412"/>
                  </a:lnTo>
                  <a:lnTo>
                    <a:pt x="2752000" y="0"/>
                  </a:lnTo>
                  <a:close/>
                </a:path>
                <a:path w="3946525" h="1801495">
                  <a:moveTo>
                    <a:pt x="2767706" y="0"/>
                  </a:moveTo>
                  <a:lnTo>
                    <a:pt x="2752000" y="0"/>
                  </a:lnTo>
                  <a:lnTo>
                    <a:pt x="2752000" y="31412"/>
                  </a:lnTo>
                  <a:lnTo>
                    <a:pt x="2764227" y="28944"/>
                  </a:lnTo>
                  <a:lnTo>
                    <a:pt x="2774212" y="22212"/>
                  </a:lnTo>
                  <a:lnTo>
                    <a:pt x="2778599" y="15706"/>
                  </a:lnTo>
                  <a:lnTo>
                    <a:pt x="2760680" y="15706"/>
                  </a:lnTo>
                  <a:lnTo>
                    <a:pt x="2767706" y="8669"/>
                  </a:lnTo>
                  <a:lnTo>
                    <a:pt x="2767706" y="0"/>
                  </a:lnTo>
                  <a:close/>
                </a:path>
                <a:path w="3946525" h="1801495">
                  <a:moveTo>
                    <a:pt x="2648149" y="0"/>
                  </a:moveTo>
                  <a:lnTo>
                    <a:pt x="2632443" y="0"/>
                  </a:lnTo>
                  <a:lnTo>
                    <a:pt x="2632443" y="8669"/>
                  </a:lnTo>
                  <a:lnTo>
                    <a:pt x="2639479" y="15706"/>
                  </a:lnTo>
                  <a:lnTo>
                    <a:pt x="2648149" y="15706"/>
                  </a:lnTo>
                  <a:lnTo>
                    <a:pt x="2648149" y="0"/>
                  </a:lnTo>
                  <a:close/>
                </a:path>
                <a:path w="3946525" h="1801495">
                  <a:moveTo>
                    <a:pt x="2783412" y="0"/>
                  </a:moveTo>
                  <a:lnTo>
                    <a:pt x="2767706" y="0"/>
                  </a:lnTo>
                  <a:lnTo>
                    <a:pt x="2767706" y="8669"/>
                  </a:lnTo>
                  <a:lnTo>
                    <a:pt x="2760680" y="15706"/>
                  </a:lnTo>
                  <a:lnTo>
                    <a:pt x="2778599" y="15706"/>
                  </a:lnTo>
                  <a:lnTo>
                    <a:pt x="2780944" y="12227"/>
                  </a:lnTo>
                  <a:lnTo>
                    <a:pt x="2783412" y="0"/>
                  </a:lnTo>
                  <a:close/>
                </a:path>
                <a:path w="3946525" h="1801495">
                  <a:moveTo>
                    <a:pt x="2424742" y="0"/>
                  </a:moveTo>
                  <a:lnTo>
                    <a:pt x="2409036" y="0"/>
                  </a:lnTo>
                  <a:lnTo>
                    <a:pt x="2411506" y="12227"/>
                  </a:lnTo>
                  <a:lnTo>
                    <a:pt x="2418240" y="22212"/>
                  </a:lnTo>
                  <a:lnTo>
                    <a:pt x="2428225" y="28944"/>
                  </a:lnTo>
                  <a:lnTo>
                    <a:pt x="2440449" y="31412"/>
                  </a:lnTo>
                  <a:lnTo>
                    <a:pt x="2440449" y="15706"/>
                  </a:lnTo>
                  <a:lnTo>
                    <a:pt x="2431779" y="15706"/>
                  </a:lnTo>
                  <a:lnTo>
                    <a:pt x="2424742" y="8669"/>
                  </a:lnTo>
                  <a:lnTo>
                    <a:pt x="2424742" y="0"/>
                  </a:lnTo>
                  <a:close/>
                </a:path>
                <a:path w="3946525" h="1801495">
                  <a:moveTo>
                    <a:pt x="2544299" y="0"/>
                  </a:moveTo>
                  <a:lnTo>
                    <a:pt x="2440449" y="0"/>
                  </a:lnTo>
                  <a:lnTo>
                    <a:pt x="2440449" y="31412"/>
                  </a:lnTo>
                  <a:lnTo>
                    <a:pt x="2544299" y="31412"/>
                  </a:lnTo>
                  <a:lnTo>
                    <a:pt x="2544299" y="0"/>
                  </a:lnTo>
                  <a:close/>
                </a:path>
                <a:path w="3946525" h="1801495">
                  <a:moveTo>
                    <a:pt x="2560005" y="0"/>
                  </a:moveTo>
                  <a:lnTo>
                    <a:pt x="2544299" y="0"/>
                  </a:lnTo>
                  <a:lnTo>
                    <a:pt x="2544299" y="31412"/>
                  </a:lnTo>
                  <a:lnTo>
                    <a:pt x="2556527" y="28944"/>
                  </a:lnTo>
                  <a:lnTo>
                    <a:pt x="2566512" y="22212"/>
                  </a:lnTo>
                  <a:lnTo>
                    <a:pt x="2570898" y="15706"/>
                  </a:lnTo>
                  <a:lnTo>
                    <a:pt x="2552979" y="15706"/>
                  </a:lnTo>
                  <a:lnTo>
                    <a:pt x="2560005" y="8669"/>
                  </a:lnTo>
                  <a:lnTo>
                    <a:pt x="2560005" y="0"/>
                  </a:lnTo>
                  <a:close/>
                </a:path>
                <a:path w="3946525" h="1801495">
                  <a:moveTo>
                    <a:pt x="2440449" y="0"/>
                  </a:moveTo>
                  <a:lnTo>
                    <a:pt x="2424742" y="0"/>
                  </a:lnTo>
                  <a:lnTo>
                    <a:pt x="2424742" y="8669"/>
                  </a:lnTo>
                  <a:lnTo>
                    <a:pt x="2431779" y="15706"/>
                  </a:lnTo>
                  <a:lnTo>
                    <a:pt x="2440449" y="15706"/>
                  </a:lnTo>
                  <a:lnTo>
                    <a:pt x="2440449" y="0"/>
                  </a:lnTo>
                  <a:close/>
                </a:path>
                <a:path w="3946525" h="1801495">
                  <a:moveTo>
                    <a:pt x="2575712" y="0"/>
                  </a:moveTo>
                  <a:lnTo>
                    <a:pt x="2560005" y="0"/>
                  </a:lnTo>
                  <a:lnTo>
                    <a:pt x="2560005" y="8669"/>
                  </a:lnTo>
                  <a:lnTo>
                    <a:pt x="2552979" y="15706"/>
                  </a:lnTo>
                  <a:lnTo>
                    <a:pt x="2570898" y="15706"/>
                  </a:lnTo>
                  <a:lnTo>
                    <a:pt x="2573243" y="12227"/>
                  </a:lnTo>
                  <a:lnTo>
                    <a:pt x="2575712" y="0"/>
                  </a:lnTo>
                  <a:close/>
                </a:path>
                <a:path w="3946525" h="1801495">
                  <a:moveTo>
                    <a:pt x="2217052" y="0"/>
                  </a:moveTo>
                  <a:lnTo>
                    <a:pt x="2201346" y="0"/>
                  </a:lnTo>
                  <a:lnTo>
                    <a:pt x="2203814" y="12227"/>
                  </a:lnTo>
                  <a:lnTo>
                    <a:pt x="2210546" y="22212"/>
                  </a:lnTo>
                  <a:lnTo>
                    <a:pt x="2220531" y="28944"/>
                  </a:lnTo>
                  <a:lnTo>
                    <a:pt x="2232759" y="31412"/>
                  </a:lnTo>
                  <a:lnTo>
                    <a:pt x="2232759" y="15706"/>
                  </a:lnTo>
                  <a:lnTo>
                    <a:pt x="2224078" y="15706"/>
                  </a:lnTo>
                  <a:lnTo>
                    <a:pt x="2217052" y="8669"/>
                  </a:lnTo>
                  <a:lnTo>
                    <a:pt x="2217052" y="0"/>
                  </a:lnTo>
                  <a:close/>
                </a:path>
                <a:path w="3946525" h="1801495">
                  <a:moveTo>
                    <a:pt x="2336609" y="0"/>
                  </a:moveTo>
                  <a:lnTo>
                    <a:pt x="2232759" y="0"/>
                  </a:lnTo>
                  <a:lnTo>
                    <a:pt x="2232759" y="31412"/>
                  </a:lnTo>
                  <a:lnTo>
                    <a:pt x="2336609" y="31412"/>
                  </a:lnTo>
                  <a:lnTo>
                    <a:pt x="2336609" y="0"/>
                  </a:lnTo>
                  <a:close/>
                </a:path>
                <a:path w="3946525" h="1801495">
                  <a:moveTo>
                    <a:pt x="2352315" y="0"/>
                  </a:moveTo>
                  <a:lnTo>
                    <a:pt x="2336609" y="0"/>
                  </a:lnTo>
                  <a:lnTo>
                    <a:pt x="2336609" y="31412"/>
                  </a:lnTo>
                  <a:lnTo>
                    <a:pt x="2348832" y="28944"/>
                  </a:lnTo>
                  <a:lnTo>
                    <a:pt x="2358818" y="22212"/>
                  </a:lnTo>
                  <a:lnTo>
                    <a:pt x="2363206" y="15706"/>
                  </a:lnTo>
                  <a:lnTo>
                    <a:pt x="2345279" y="15706"/>
                  </a:lnTo>
                  <a:lnTo>
                    <a:pt x="2352315" y="8669"/>
                  </a:lnTo>
                  <a:lnTo>
                    <a:pt x="2352315" y="0"/>
                  </a:lnTo>
                  <a:close/>
                </a:path>
                <a:path w="3946525" h="1801495">
                  <a:moveTo>
                    <a:pt x="2232759" y="0"/>
                  </a:moveTo>
                  <a:lnTo>
                    <a:pt x="2217052" y="0"/>
                  </a:lnTo>
                  <a:lnTo>
                    <a:pt x="2217052" y="8669"/>
                  </a:lnTo>
                  <a:lnTo>
                    <a:pt x="2224078" y="15706"/>
                  </a:lnTo>
                  <a:lnTo>
                    <a:pt x="2232759" y="15706"/>
                  </a:lnTo>
                  <a:lnTo>
                    <a:pt x="2232759" y="0"/>
                  </a:lnTo>
                  <a:close/>
                </a:path>
                <a:path w="3946525" h="1801495">
                  <a:moveTo>
                    <a:pt x="2368022" y="0"/>
                  </a:moveTo>
                  <a:lnTo>
                    <a:pt x="2352315" y="0"/>
                  </a:lnTo>
                  <a:lnTo>
                    <a:pt x="2352315" y="8669"/>
                  </a:lnTo>
                  <a:lnTo>
                    <a:pt x="2345279" y="15706"/>
                  </a:lnTo>
                  <a:lnTo>
                    <a:pt x="2363206" y="15706"/>
                  </a:lnTo>
                  <a:lnTo>
                    <a:pt x="2365552" y="12227"/>
                  </a:lnTo>
                  <a:lnTo>
                    <a:pt x="2368022" y="0"/>
                  </a:lnTo>
                  <a:close/>
                </a:path>
                <a:path w="3946525" h="1801495">
                  <a:moveTo>
                    <a:pt x="2009352" y="0"/>
                  </a:moveTo>
                  <a:lnTo>
                    <a:pt x="1993646" y="0"/>
                  </a:lnTo>
                  <a:lnTo>
                    <a:pt x="1996114" y="12227"/>
                  </a:lnTo>
                  <a:lnTo>
                    <a:pt x="2002846" y="22212"/>
                  </a:lnTo>
                  <a:lnTo>
                    <a:pt x="2012830" y="28944"/>
                  </a:lnTo>
                  <a:lnTo>
                    <a:pt x="2025058" y="31412"/>
                  </a:lnTo>
                  <a:lnTo>
                    <a:pt x="2025058" y="15706"/>
                  </a:lnTo>
                  <a:lnTo>
                    <a:pt x="2016378" y="15706"/>
                  </a:lnTo>
                  <a:lnTo>
                    <a:pt x="2009352" y="8669"/>
                  </a:lnTo>
                  <a:lnTo>
                    <a:pt x="2009352" y="0"/>
                  </a:lnTo>
                  <a:close/>
                </a:path>
                <a:path w="3946525" h="1801495">
                  <a:moveTo>
                    <a:pt x="2128909" y="0"/>
                  </a:moveTo>
                  <a:lnTo>
                    <a:pt x="2025058" y="0"/>
                  </a:lnTo>
                  <a:lnTo>
                    <a:pt x="2025058" y="31412"/>
                  </a:lnTo>
                  <a:lnTo>
                    <a:pt x="2128909" y="31412"/>
                  </a:lnTo>
                  <a:lnTo>
                    <a:pt x="2128909" y="0"/>
                  </a:lnTo>
                  <a:close/>
                </a:path>
                <a:path w="3946525" h="1801495">
                  <a:moveTo>
                    <a:pt x="2144615" y="0"/>
                  </a:moveTo>
                  <a:lnTo>
                    <a:pt x="2128909" y="0"/>
                  </a:lnTo>
                  <a:lnTo>
                    <a:pt x="2128909" y="31412"/>
                  </a:lnTo>
                  <a:lnTo>
                    <a:pt x="2141136" y="28944"/>
                  </a:lnTo>
                  <a:lnTo>
                    <a:pt x="2151121" y="22212"/>
                  </a:lnTo>
                  <a:lnTo>
                    <a:pt x="2155508" y="15706"/>
                  </a:lnTo>
                  <a:lnTo>
                    <a:pt x="2137578" y="15706"/>
                  </a:lnTo>
                  <a:lnTo>
                    <a:pt x="2144615" y="8669"/>
                  </a:lnTo>
                  <a:lnTo>
                    <a:pt x="2144615" y="0"/>
                  </a:lnTo>
                  <a:close/>
                </a:path>
                <a:path w="3946525" h="1801495">
                  <a:moveTo>
                    <a:pt x="2025058" y="0"/>
                  </a:moveTo>
                  <a:lnTo>
                    <a:pt x="2009352" y="0"/>
                  </a:lnTo>
                  <a:lnTo>
                    <a:pt x="2009352" y="8669"/>
                  </a:lnTo>
                  <a:lnTo>
                    <a:pt x="2016378" y="15706"/>
                  </a:lnTo>
                  <a:lnTo>
                    <a:pt x="2025058" y="15706"/>
                  </a:lnTo>
                  <a:lnTo>
                    <a:pt x="2025058" y="0"/>
                  </a:lnTo>
                  <a:close/>
                </a:path>
                <a:path w="3946525" h="1801495">
                  <a:moveTo>
                    <a:pt x="2160321" y="0"/>
                  </a:moveTo>
                  <a:lnTo>
                    <a:pt x="2144615" y="0"/>
                  </a:lnTo>
                  <a:lnTo>
                    <a:pt x="2144615" y="8669"/>
                  </a:lnTo>
                  <a:lnTo>
                    <a:pt x="2137578" y="15706"/>
                  </a:lnTo>
                  <a:lnTo>
                    <a:pt x="2155508" y="15706"/>
                  </a:lnTo>
                  <a:lnTo>
                    <a:pt x="2157853" y="12227"/>
                  </a:lnTo>
                  <a:lnTo>
                    <a:pt x="2160321" y="0"/>
                  </a:lnTo>
                  <a:close/>
                </a:path>
                <a:path w="3946525" h="1801495">
                  <a:moveTo>
                    <a:pt x="1801652" y="0"/>
                  </a:moveTo>
                  <a:lnTo>
                    <a:pt x="1785945" y="0"/>
                  </a:lnTo>
                  <a:lnTo>
                    <a:pt x="1788414" y="12227"/>
                  </a:lnTo>
                  <a:lnTo>
                    <a:pt x="1795145" y="22212"/>
                  </a:lnTo>
                  <a:lnTo>
                    <a:pt x="1805130" y="28944"/>
                  </a:lnTo>
                  <a:lnTo>
                    <a:pt x="1817358" y="31412"/>
                  </a:lnTo>
                  <a:lnTo>
                    <a:pt x="1817358" y="15706"/>
                  </a:lnTo>
                  <a:lnTo>
                    <a:pt x="1808688" y="15706"/>
                  </a:lnTo>
                  <a:lnTo>
                    <a:pt x="1801652" y="8669"/>
                  </a:lnTo>
                  <a:lnTo>
                    <a:pt x="1801652" y="0"/>
                  </a:lnTo>
                  <a:close/>
                </a:path>
                <a:path w="3946525" h="1801495">
                  <a:moveTo>
                    <a:pt x="1921208" y="0"/>
                  </a:moveTo>
                  <a:lnTo>
                    <a:pt x="1817358" y="0"/>
                  </a:lnTo>
                  <a:lnTo>
                    <a:pt x="1817358" y="31412"/>
                  </a:lnTo>
                  <a:lnTo>
                    <a:pt x="1921208" y="31412"/>
                  </a:lnTo>
                  <a:lnTo>
                    <a:pt x="1921208" y="0"/>
                  </a:lnTo>
                  <a:close/>
                </a:path>
                <a:path w="3946525" h="1801495">
                  <a:moveTo>
                    <a:pt x="1936914" y="0"/>
                  </a:moveTo>
                  <a:lnTo>
                    <a:pt x="1921208" y="0"/>
                  </a:lnTo>
                  <a:lnTo>
                    <a:pt x="1921208" y="31412"/>
                  </a:lnTo>
                  <a:lnTo>
                    <a:pt x="1933436" y="28944"/>
                  </a:lnTo>
                  <a:lnTo>
                    <a:pt x="1943421" y="22212"/>
                  </a:lnTo>
                  <a:lnTo>
                    <a:pt x="1947807" y="15706"/>
                  </a:lnTo>
                  <a:lnTo>
                    <a:pt x="1929878" y="15706"/>
                  </a:lnTo>
                  <a:lnTo>
                    <a:pt x="1936914" y="8669"/>
                  </a:lnTo>
                  <a:lnTo>
                    <a:pt x="1936914" y="0"/>
                  </a:lnTo>
                  <a:close/>
                </a:path>
                <a:path w="3946525" h="1801495">
                  <a:moveTo>
                    <a:pt x="1817358" y="0"/>
                  </a:moveTo>
                  <a:lnTo>
                    <a:pt x="1801652" y="0"/>
                  </a:lnTo>
                  <a:lnTo>
                    <a:pt x="1801652" y="8669"/>
                  </a:lnTo>
                  <a:lnTo>
                    <a:pt x="1808688" y="15706"/>
                  </a:lnTo>
                  <a:lnTo>
                    <a:pt x="1817358" y="15706"/>
                  </a:lnTo>
                  <a:lnTo>
                    <a:pt x="1817358" y="0"/>
                  </a:lnTo>
                  <a:close/>
                </a:path>
                <a:path w="3946525" h="1801495">
                  <a:moveTo>
                    <a:pt x="1952621" y="0"/>
                  </a:moveTo>
                  <a:lnTo>
                    <a:pt x="1936914" y="0"/>
                  </a:lnTo>
                  <a:lnTo>
                    <a:pt x="1936914" y="8669"/>
                  </a:lnTo>
                  <a:lnTo>
                    <a:pt x="1929878" y="15706"/>
                  </a:lnTo>
                  <a:lnTo>
                    <a:pt x="1947807" y="15706"/>
                  </a:lnTo>
                  <a:lnTo>
                    <a:pt x="1950152" y="12227"/>
                  </a:lnTo>
                  <a:lnTo>
                    <a:pt x="1952621" y="0"/>
                  </a:lnTo>
                  <a:close/>
                </a:path>
                <a:path w="3946525" h="1801495">
                  <a:moveTo>
                    <a:pt x="1593951" y="0"/>
                  </a:moveTo>
                  <a:lnTo>
                    <a:pt x="1578245" y="0"/>
                  </a:lnTo>
                  <a:lnTo>
                    <a:pt x="1580713" y="12227"/>
                  </a:lnTo>
                  <a:lnTo>
                    <a:pt x="1587445" y="22212"/>
                  </a:lnTo>
                  <a:lnTo>
                    <a:pt x="1597429" y="28944"/>
                  </a:lnTo>
                  <a:lnTo>
                    <a:pt x="1609657" y="31412"/>
                  </a:lnTo>
                  <a:lnTo>
                    <a:pt x="1609657" y="15706"/>
                  </a:lnTo>
                  <a:lnTo>
                    <a:pt x="1600987" y="15706"/>
                  </a:lnTo>
                  <a:lnTo>
                    <a:pt x="1593951" y="8669"/>
                  </a:lnTo>
                  <a:lnTo>
                    <a:pt x="1593951" y="0"/>
                  </a:lnTo>
                  <a:close/>
                </a:path>
                <a:path w="3946525" h="1801495">
                  <a:moveTo>
                    <a:pt x="1713508" y="0"/>
                  </a:moveTo>
                  <a:lnTo>
                    <a:pt x="1609657" y="0"/>
                  </a:lnTo>
                  <a:lnTo>
                    <a:pt x="1609657" y="31412"/>
                  </a:lnTo>
                  <a:lnTo>
                    <a:pt x="1713508" y="31412"/>
                  </a:lnTo>
                  <a:lnTo>
                    <a:pt x="1713508" y="0"/>
                  </a:lnTo>
                  <a:close/>
                </a:path>
                <a:path w="3946525" h="1801495">
                  <a:moveTo>
                    <a:pt x="1729214" y="0"/>
                  </a:moveTo>
                  <a:lnTo>
                    <a:pt x="1713508" y="0"/>
                  </a:lnTo>
                  <a:lnTo>
                    <a:pt x="1713508" y="31412"/>
                  </a:lnTo>
                  <a:lnTo>
                    <a:pt x="1725735" y="28944"/>
                  </a:lnTo>
                  <a:lnTo>
                    <a:pt x="1735720" y="22212"/>
                  </a:lnTo>
                  <a:lnTo>
                    <a:pt x="1740107" y="15706"/>
                  </a:lnTo>
                  <a:lnTo>
                    <a:pt x="1722188" y="15706"/>
                  </a:lnTo>
                  <a:lnTo>
                    <a:pt x="1729214" y="8669"/>
                  </a:lnTo>
                  <a:lnTo>
                    <a:pt x="1729214" y="0"/>
                  </a:lnTo>
                  <a:close/>
                </a:path>
                <a:path w="3946525" h="1801495">
                  <a:moveTo>
                    <a:pt x="1609657" y="0"/>
                  </a:moveTo>
                  <a:lnTo>
                    <a:pt x="1593951" y="0"/>
                  </a:lnTo>
                  <a:lnTo>
                    <a:pt x="1593951" y="8669"/>
                  </a:lnTo>
                  <a:lnTo>
                    <a:pt x="1600987" y="15706"/>
                  </a:lnTo>
                  <a:lnTo>
                    <a:pt x="1609657" y="15706"/>
                  </a:lnTo>
                  <a:lnTo>
                    <a:pt x="1609657" y="0"/>
                  </a:lnTo>
                  <a:close/>
                </a:path>
                <a:path w="3946525" h="1801495">
                  <a:moveTo>
                    <a:pt x="1744920" y="0"/>
                  </a:moveTo>
                  <a:lnTo>
                    <a:pt x="1729214" y="0"/>
                  </a:lnTo>
                  <a:lnTo>
                    <a:pt x="1729214" y="8669"/>
                  </a:lnTo>
                  <a:lnTo>
                    <a:pt x="1722188" y="15706"/>
                  </a:lnTo>
                  <a:lnTo>
                    <a:pt x="1740107" y="15706"/>
                  </a:lnTo>
                  <a:lnTo>
                    <a:pt x="1742452" y="12227"/>
                  </a:lnTo>
                  <a:lnTo>
                    <a:pt x="1744920" y="0"/>
                  </a:lnTo>
                  <a:close/>
                </a:path>
                <a:path w="3946525" h="1801495">
                  <a:moveTo>
                    <a:pt x="1386261" y="0"/>
                  </a:moveTo>
                  <a:lnTo>
                    <a:pt x="1370555" y="0"/>
                  </a:lnTo>
                  <a:lnTo>
                    <a:pt x="1373023" y="12227"/>
                  </a:lnTo>
                  <a:lnTo>
                    <a:pt x="1379755" y="22212"/>
                  </a:lnTo>
                  <a:lnTo>
                    <a:pt x="1389739" y="28944"/>
                  </a:lnTo>
                  <a:lnTo>
                    <a:pt x="1401967" y="31412"/>
                  </a:lnTo>
                  <a:lnTo>
                    <a:pt x="1401967" y="15706"/>
                  </a:lnTo>
                  <a:lnTo>
                    <a:pt x="1393287" y="15706"/>
                  </a:lnTo>
                  <a:lnTo>
                    <a:pt x="1386261" y="8669"/>
                  </a:lnTo>
                  <a:lnTo>
                    <a:pt x="1386261" y="0"/>
                  </a:lnTo>
                  <a:close/>
                </a:path>
                <a:path w="3946525" h="1801495">
                  <a:moveTo>
                    <a:pt x="1505807" y="0"/>
                  </a:moveTo>
                  <a:lnTo>
                    <a:pt x="1401967" y="0"/>
                  </a:lnTo>
                  <a:lnTo>
                    <a:pt x="1401967" y="31412"/>
                  </a:lnTo>
                  <a:lnTo>
                    <a:pt x="1505807" y="31412"/>
                  </a:lnTo>
                  <a:lnTo>
                    <a:pt x="1505807" y="0"/>
                  </a:lnTo>
                  <a:close/>
                </a:path>
                <a:path w="3946525" h="1801495">
                  <a:moveTo>
                    <a:pt x="1521513" y="0"/>
                  </a:moveTo>
                  <a:lnTo>
                    <a:pt x="1505807" y="0"/>
                  </a:lnTo>
                  <a:lnTo>
                    <a:pt x="1505807" y="31412"/>
                  </a:lnTo>
                  <a:lnTo>
                    <a:pt x="1518035" y="28944"/>
                  </a:lnTo>
                  <a:lnTo>
                    <a:pt x="1528020" y="22212"/>
                  </a:lnTo>
                  <a:lnTo>
                    <a:pt x="1532406" y="15706"/>
                  </a:lnTo>
                  <a:lnTo>
                    <a:pt x="1514487" y="15706"/>
                  </a:lnTo>
                  <a:lnTo>
                    <a:pt x="1521513" y="8669"/>
                  </a:lnTo>
                  <a:lnTo>
                    <a:pt x="1521513" y="0"/>
                  </a:lnTo>
                  <a:close/>
                </a:path>
                <a:path w="3946525" h="1801495">
                  <a:moveTo>
                    <a:pt x="1401967" y="0"/>
                  </a:moveTo>
                  <a:lnTo>
                    <a:pt x="1386261" y="0"/>
                  </a:lnTo>
                  <a:lnTo>
                    <a:pt x="1386261" y="8669"/>
                  </a:lnTo>
                  <a:lnTo>
                    <a:pt x="1393287" y="15706"/>
                  </a:lnTo>
                  <a:lnTo>
                    <a:pt x="1401967" y="15706"/>
                  </a:lnTo>
                  <a:lnTo>
                    <a:pt x="1401967" y="0"/>
                  </a:lnTo>
                  <a:close/>
                </a:path>
                <a:path w="3946525" h="1801495">
                  <a:moveTo>
                    <a:pt x="1537220" y="0"/>
                  </a:moveTo>
                  <a:lnTo>
                    <a:pt x="1521513" y="0"/>
                  </a:lnTo>
                  <a:lnTo>
                    <a:pt x="1521513" y="8669"/>
                  </a:lnTo>
                  <a:lnTo>
                    <a:pt x="1514487" y="15706"/>
                  </a:lnTo>
                  <a:lnTo>
                    <a:pt x="1532406" y="15706"/>
                  </a:lnTo>
                  <a:lnTo>
                    <a:pt x="1534751" y="12227"/>
                  </a:lnTo>
                  <a:lnTo>
                    <a:pt x="1537220" y="0"/>
                  </a:lnTo>
                  <a:close/>
                </a:path>
                <a:path w="3946525" h="1801495">
                  <a:moveTo>
                    <a:pt x="1178561" y="0"/>
                  </a:moveTo>
                  <a:lnTo>
                    <a:pt x="1162854" y="0"/>
                  </a:lnTo>
                  <a:lnTo>
                    <a:pt x="1165323" y="12227"/>
                  </a:lnTo>
                  <a:lnTo>
                    <a:pt x="1172054" y="22212"/>
                  </a:lnTo>
                  <a:lnTo>
                    <a:pt x="1182039" y="28944"/>
                  </a:lnTo>
                  <a:lnTo>
                    <a:pt x="1194267" y="31412"/>
                  </a:lnTo>
                  <a:lnTo>
                    <a:pt x="1194267" y="15706"/>
                  </a:lnTo>
                  <a:lnTo>
                    <a:pt x="1185586" y="15706"/>
                  </a:lnTo>
                  <a:lnTo>
                    <a:pt x="1178561" y="8669"/>
                  </a:lnTo>
                  <a:lnTo>
                    <a:pt x="1178561" y="0"/>
                  </a:lnTo>
                  <a:close/>
                </a:path>
                <a:path w="3946525" h="1801495">
                  <a:moveTo>
                    <a:pt x="1298117" y="0"/>
                  </a:moveTo>
                  <a:lnTo>
                    <a:pt x="1194267" y="0"/>
                  </a:lnTo>
                  <a:lnTo>
                    <a:pt x="1194267" y="31412"/>
                  </a:lnTo>
                  <a:lnTo>
                    <a:pt x="1298117" y="31412"/>
                  </a:lnTo>
                  <a:lnTo>
                    <a:pt x="1298117" y="0"/>
                  </a:lnTo>
                  <a:close/>
                </a:path>
                <a:path w="3946525" h="1801495">
                  <a:moveTo>
                    <a:pt x="1313823" y="0"/>
                  </a:moveTo>
                  <a:lnTo>
                    <a:pt x="1298117" y="0"/>
                  </a:lnTo>
                  <a:lnTo>
                    <a:pt x="1298117" y="31412"/>
                  </a:lnTo>
                  <a:lnTo>
                    <a:pt x="1310341" y="28944"/>
                  </a:lnTo>
                  <a:lnTo>
                    <a:pt x="1320326" y="22212"/>
                  </a:lnTo>
                  <a:lnTo>
                    <a:pt x="1324714" y="15706"/>
                  </a:lnTo>
                  <a:lnTo>
                    <a:pt x="1306787" y="15706"/>
                  </a:lnTo>
                  <a:lnTo>
                    <a:pt x="1313823" y="8669"/>
                  </a:lnTo>
                  <a:lnTo>
                    <a:pt x="1313823" y="0"/>
                  </a:lnTo>
                  <a:close/>
                </a:path>
                <a:path w="3946525" h="1801495">
                  <a:moveTo>
                    <a:pt x="1194267" y="0"/>
                  </a:moveTo>
                  <a:lnTo>
                    <a:pt x="1178561" y="0"/>
                  </a:lnTo>
                  <a:lnTo>
                    <a:pt x="1178561" y="8669"/>
                  </a:lnTo>
                  <a:lnTo>
                    <a:pt x="1185586" y="15706"/>
                  </a:lnTo>
                  <a:lnTo>
                    <a:pt x="1194267" y="15706"/>
                  </a:lnTo>
                  <a:lnTo>
                    <a:pt x="1194267" y="0"/>
                  </a:lnTo>
                  <a:close/>
                </a:path>
                <a:path w="3946525" h="1801495">
                  <a:moveTo>
                    <a:pt x="1329530" y="0"/>
                  </a:moveTo>
                  <a:lnTo>
                    <a:pt x="1313823" y="0"/>
                  </a:lnTo>
                  <a:lnTo>
                    <a:pt x="1313823" y="8669"/>
                  </a:lnTo>
                  <a:lnTo>
                    <a:pt x="1306787" y="15706"/>
                  </a:lnTo>
                  <a:lnTo>
                    <a:pt x="1324714" y="15706"/>
                  </a:lnTo>
                  <a:lnTo>
                    <a:pt x="1327060" y="12227"/>
                  </a:lnTo>
                  <a:lnTo>
                    <a:pt x="1329530" y="0"/>
                  </a:lnTo>
                  <a:close/>
                </a:path>
                <a:path w="3946525" h="1801495">
                  <a:moveTo>
                    <a:pt x="970860" y="0"/>
                  </a:moveTo>
                  <a:lnTo>
                    <a:pt x="955154" y="0"/>
                  </a:lnTo>
                  <a:lnTo>
                    <a:pt x="957622" y="12227"/>
                  </a:lnTo>
                  <a:lnTo>
                    <a:pt x="964354" y="22212"/>
                  </a:lnTo>
                  <a:lnTo>
                    <a:pt x="974339" y="28944"/>
                  </a:lnTo>
                  <a:lnTo>
                    <a:pt x="986566" y="31412"/>
                  </a:lnTo>
                  <a:lnTo>
                    <a:pt x="986566" y="15706"/>
                  </a:lnTo>
                  <a:lnTo>
                    <a:pt x="977892" y="15706"/>
                  </a:lnTo>
                  <a:lnTo>
                    <a:pt x="970860" y="8669"/>
                  </a:lnTo>
                  <a:lnTo>
                    <a:pt x="970860" y="0"/>
                  </a:lnTo>
                  <a:close/>
                </a:path>
                <a:path w="3946525" h="1801495">
                  <a:moveTo>
                    <a:pt x="1090417" y="0"/>
                  </a:moveTo>
                  <a:lnTo>
                    <a:pt x="986566" y="0"/>
                  </a:lnTo>
                  <a:lnTo>
                    <a:pt x="986566" y="31412"/>
                  </a:lnTo>
                  <a:lnTo>
                    <a:pt x="1090417" y="31412"/>
                  </a:lnTo>
                  <a:lnTo>
                    <a:pt x="1090417" y="0"/>
                  </a:lnTo>
                  <a:close/>
                </a:path>
                <a:path w="3946525" h="1801495">
                  <a:moveTo>
                    <a:pt x="1106123" y="0"/>
                  </a:moveTo>
                  <a:lnTo>
                    <a:pt x="1090417" y="0"/>
                  </a:lnTo>
                  <a:lnTo>
                    <a:pt x="1090417" y="31412"/>
                  </a:lnTo>
                  <a:lnTo>
                    <a:pt x="1102644" y="28944"/>
                  </a:lnTo>
                  <a:lnTo>
                    <a:pt x="1112629" y="22212"/>
                  </a:lnTo>
                  <a:lnTo>
                    <a:pt x="1117016" y="15706"/>
                  </a:lnTo>
                  <a:lnTo>
                    <a:pt x="1099087" y="15706"/>
                  </a:lnTo>
                  <a:lnTo>
                    <a:pt x="1106123" y="8669"/>
                  </a:lnTo>
                  <a:lnTo>
                    <a:pt x="1106123" y="0"/>
                  </a:lnTo>
                  <a:close/>
                </a:path>
                <a:path w="3946525" h="1801495">
                  <a:moveTo>
                    <a:pt x="986566" y="0"/>
                  </a:moveTo>
                  <a:lnTo>
                    <a:pt x="970860" y="0"/>
                  </a:lnTo>
                  <a:lnTo>
                    <a:pt x="970860" y="8669"/>
                  </a:lnTo>
                  <a:lnTo>
                    <a:pt x="977892" y="15706"/>
                  </a:lnTo>
                  <a:lnTo>
                    <a:pt x="986566" y="15706"/>
                  </a:lnTo>
                  <a:lnTo>
                    <a:pt x="986566" y="0"/>
                  </a:lnTo>
                  <a:close/>
                </a:path>
                <a:path w="3946525" h="1801495">
                  <a:moveTo>
                    <a:pt x="1121829" y="0"/>
                  </a:moveTo>
                  <a:lnTo>
                    <a:pt x="1106123" y="0"/>
                  </a:lnTo>
                  <a:lnTo>
                    <a:pt x="1106123" y="8669"/>
                  </a:lnTo>
                  <a:lnTo>
                    <a:pt x="1099087" y="15706"/>
                  </a:lnTo>
                  <a:lnTo>
                    <a:pt x="1117016" y="15706"/>
                  </a:lnTo>
                  <a:lnTo>
                    <a:pt x="1119361" y="12227"/>
                  </a:lnTo>
                  <a:lnTo>
                    <a:pt x="1121829" y="0"/>
                  </a:lnTo>
                  <a:close/>
                </a:path>
                <a:path w="3946525" h="1801495">
                  <a:moveTo>
                    <a:pt x="763162" y="0"/>
                  </a:moveTo>
                  <a:lnTo>
                    <a:pt x="747455" y="0"/>
                  </a:lnTo>
                  <a:lnTo>
                    <a:pt x="749924" y="12227"/>
                  </a:lnTo>
                  <a:lnTo>
                    <a:pt x="756656" y="22212"/>
                  </a:lnTo>
                  <a:lnTo>
                    <a:pt x="766641" y="28944"/>
                  </a:lnTo>
                  <a:lnTo>
                    <a:pt x="778868" y="31412"/>
                  </a:lnTo>
                  <a:lnTo>
                    <a:pt x="778868" y="15706"/>
                  </a:lnTo>
                  <a:lnTo>
                    <a:pt x="770194" y="15706"/>
                  </a:lnTo>
                  <a:lnTo>
                    <a:pt x="763162" y="8669"/>
                  </a:lnTo>
                  <a:lnTo>
                    <a:pt x="763162" y="0"/>
                  </a:lnTo>
                  <a:close/>
                </a:path>
                <a:path w="3946525" h="1801495">
                  <a:moveTo>
                    <a:pt x="882717" y="0"/>
                  </a:moveTo>
                  <a:lnTo>
                    <a:pt x="778868" y="0"/>
                  </a:lnTo>
                  <a:lnTo>
                    <a:pt x="778868" y="31412"/>
                  </a:lnTo>
                  <a:lnTo>
                    <a:pt x="882717" y="31412"/>
                  </a:lnTo>
                  <a:lnTo>
                    <a:pt x="882717" y="0"/>
                  </a:lnTo>
                  <a:close/>
                </a:path>
                <a:path w="3946525" h="1801495">
                  <a:moveTo>
                    <a:pt x="898424" y="0"/>
                  </a:moveTo>
                  <a:lnTo>
                    <a:pt x="882717" y="0"/>
                  </a:lnTo>
                  <a:lnTo>
                    <a:pt x="882717" y="31412"/>
                  </a:lnTo>
                  <a:lnTo>
                    <a:pt x="894945" y="28944"/>
                  </a:lnTo>
                  <a:lnTo>
                    <a:pt x="904929" y="22212"/>
                  </a:lnTo>
                  <a:lnTo>
                    <a:pt x="909316" y="15706"/>
                  </a:lnTo>
                  <a:lnTo>
                    <a:pt x="891391" y="15706"/>
                  </a:lnTo>
                  <a:lnTo>
                    <a:pt x="898424" y="8669"/>
                  </a:lnTo>
                  <a:lnTo>
                    <a:pt x="898424" y="0"/>
                  </a:lnTo>
                  <a:close/>
                </a:path>
                <a:path w="3946525" h="1801495">
                  <a:moveTo>
                    <a:pt x="778868" y="0"/>
                  </a:moveTo>
                  <a:lnTo>
                    <a:pt x="763162" y="0"/>
                  </a:lnTo>
                  <a:lnTo>
                    <a:pt x="763162" y="8669"/>
                  </a:lnTo>
                  <a:lnTo>
                    <a:pt x="770194" y="15706"/>
                  </a:lnTo>
                  <a:lnTo>
                    <a:pt x="778868" y="15706"/>
                  </a:lnTo>
                  <a:lnTo>
                    <a:pt x="778868" y="0"/>
                  </a:lnTo>
                  <a:close/>
                </a:path>
                <a:path w="3946525" h="1801495">
                  <a:moveTo>
                    <a:pt x="914130" y="0"/>
                  </a:moveTo>
                  <a:lnTo>
                    <a:pt x="898424" y="0"/>
                  </a:lnTo>
                  <a:lnTo>
                    <a:pt x="898424" y="8669"/>
                  </a:lnTo>
                  <a:lnTo>
                    <a:pt x="891391" y="15706"/>
                  </a:lnTo>
                  <a:lnTo>
                    <a:pt x="909316" y="15706"/>
                  </a:lnTo>
                  <a:lnTo>
                    <a:pt x="911661" y="12227"/>
                  </a:lnTo>
                  <a:lnTo>
                    <a:pt x="914130" y="0"/>
                  </a:lnTo>
                  <a:close/>
                </a:path>
                <a:path w="3946525" h="1801495">
                  <a:moveTo>
                    <a:pt x="555464" y="0"/>
                  </a:moveTo>
                  <a:lnTo>
                    <a:pt x="539758" y="0"/>
                  </a:lnTo>
                  <a:lnTo>
                    <a:pt x="542226" y="12227"/>
                  </a:lnTo>
                  <a:lnTo>
                    <a:pt x="548958" y="22212"/>
                  </a:lnTo>
                  <a:lnTo>
                    <a:pt x="558943" y="28944"/>
                  </a:lnTo>
                  <a:lnTo>
                    <a:pt x="571171" y="31412"/>
                  </a:lnTo>
                  <a:lnTo>
                    <a:pt x="571171" y="15706"/>
                  </a:lnTo>
                  <a:lnTo>
                    <a:pt x="562497" y="15706"/>
                  </a:lnTo>
                  <a:lnTo>
                    <a:pt x="555464" y="8669"/>
                  </a:lnTo>
                  <a:lnTo>
                    <a:pt x="555464" y="0"/>
                  </a:lnTo>
                  <a:close/>
                </a:path>
                <a:path w="3946525" h="1801495">
                  <a:moveTo>
                    <a:pt x="675020" y="0"/>
                  </a:moveTo>
                  <a:lnTo>
                    <a:pt x="571171" y="0"/>
                  </a:lnTo>
                  <a:lnTo>
                    <a:pt x="571171" y="31412"/>
                  </a:lnTo>
                  <a:lnTo>
                    <a:pt x="675020" y="31412"/>
                  </a:lnTo>
                  <a:lnTo>
                    <a:pt x="675020" y="0"/>
                  </a:lnTo>
                  <a:close/>
                </a:path>
                <a:path w="3946525" h="1801495">
                  <a:moveTo>
                    <a:pt x="690726" y="0"/>
                  </a:moveTo>
                  <a:lnTo>
                    <a:pt x="675020" y="0"/>
                  </a:lnTo>
                  <a:lnTo>
                    <a:pt x="675020" y="31412"/>
                  </a:lnTo>
                  <a:lnTo>
                    <a:pt x="687247" y="28944"/>
                  </a:lnTo>
                  <a:lnTo>
                    <a:pt x="697232" y="22212"/>
                  </a:lnTo>
                  <a:lnTo>
                    <a:pt x="701619" y="15706"/>
                  </a:lnTo>
                  <a:lnTo>
                    <a:pt x="683694" y="15706"/>
                  </a:lnTo>
                  <a:lnTo>
                    <a:pt x="690726" y="8669"/>
                  </a:lnTo>
                  <a:lnTo>
                    <a:pt x="690726" y="0"/>
                  </a:lnTo>
                  <a:close/>
                </a:path>
                <a:path w="3946525" h="1801495">
                  <a:moveTo>
                    <a:pt x="571171" y="0"/>
                  </a:moveTo>
                  <a:lnTo>
                    <a:pt x="555464" y="0"/>
                  </a:lnTo>
                  <a:lnTo>
                    <a:pt x="555464" y="8669"/>
                  </a:lnTo>
                  <a:lnTo>
                    <a:pt x="562497" y="15706"/>
                  </a:lnTo>
                  <a:lnTo>
                    <a:pt x="571171" y="15706"/>
                  </a:lnTo>
                  <a:lnTo>
                    <a:pt x="571171" y="0"/>
                  </a:lnTo>
                  <a:close/>
                </a:path>
                <a:path w="3946525" h="1801495">
                  <a:moveTo>
                    <a:pt x="706432" y="0"/>
                  </a:moveTo>
                  <a:lnTo>
                    <a:pt x="690726" y="0"/>
                  </a:lnTo>
                  <a:lnTo>
                    <a:pt x="690726" y="8669"/>
                  </a:lnTo>
                  <a:lnTo>
                    <a:pt x="683694" y="15706"/>
                  </a:lnTo>
                  <a:lnTo>
                    <a:pt x="701619" y="15706"/>
                  </a:lnTo>
                  <a:lnTo>
                    <a:pt x="703964" y="12227"/>
                  </a:lnTo>
                  <a:lnTo>
                    <a:pt x="706432" y="0"/>
                  </a:lnTo>
                  <a:close/>
                </a:path>
                <a:path w="3946525" h="1801495">
                  <a:moveTo>
                    <a:pt x="347766" y="0"/>
                  </a:moveTo>
                  <a:lnTo>
                    <a:pt x="332060" y="0"/>
                  </a:lnTo>
                  <a:lnTo>
                    <a:pt x="334528" y="12227"/>
                  </a:lnTo>
                  <a:lnTo>
                    <a:pt x="341260" y="22212"/>
                  </a:lnTo>
                  <a:lnTo>
                    <a:pt x="351245" y="28944"/>
                  </a:lnTo>
                  <a:lnTo>
                    <a:pt x="363472" y="31412"/>
                  </a:lnTo>
                  <a:lnTo>
                    <a:pt x="363472" y="15706"/>
                  </a:lnTo>
                  <a:lnTo>
                    <a:pt x="354798" y="15706"/>
                  </a:lnTo>
                  <a:lnTo>
                    <a:pt x="347766" y="8669"/>
                  </a:lnTo>
                  <a:lnTo>
                    <a:pt x="347766" y="0"/>
                  </a:lnTo>
                  <a:close/>
                </a:path>
                <a:path w="3946525" h="1801495">
                  <a:moveTo>
                    <a:pt x="467321" y="0"/>
                  </a:moveTo>
                  <a:lnTo>
                    <a:pt x="363472" y="0"/>
                  </a:lnTo>
                  <a:lnTo>
                    <a:pt x="363472" y="31412"/>
                  </a:lnTo>
                  <a:lnTo>
                    <a:pt x="467321" y="31412"/>
                  </a:lnTo>
                  <a:lnTo>
                    <a:pt x="467321" y="0"/>
                  </a:lnTo>
                  <a:close/>
                </a:path>
                <a:path w="3946525" h="1801495">
                  <a:moveTo>
                    <a:pt x="483028" y="0"/>
                  </a:moveTo>
                  <a:lnTo>
                    <a:pt x="467321" y="0"/>
                  </a:lnTo>
                  <a:lnTo>
                    <a:pt x="467321" y="31412"/>
                  </a:lnTo>
                  <a:lnTo>
                    <a:pt x="479549" y="28944"/>
                  </a:lnTo>
                  <a:lnTo>
                    <a:pt x="489534" y="22212"/>
                  </a:lnTo>
                  <a:lnTo>
                    <a:pt x="493920" y="15706"/>
                  </a:lnTo>
                  <a:lnTo>
                    <a:pt x="475996" y="15706"/>
                  </a:lnTo>
                  <a:lnTo>
                    <a:pt x="483028" y="8669"/>
                  </a:lnTo>
                  <a:lnTo>
                    <a:pt x="483028" y="0"/>
                  </a:lnTo>
                  <a:close/>
                </a:path>
                <a:path w="3946525" h="1801495">
                  <a:moveTo>
                    <a:pt x="363472" y="0"/>
                  </a:moveTo>
                  <a:lnTo>
                    <a:pt x="347766" y="0"/>
                  </a:lnTo>
                  <a:lnTo>
                    <a:pt x="347766" y="8669"/>
                  </a:lnTo>
                  <a:lnTo>
                    <a:pt x="354798" y="15706"/>
                  </a:lnTo>
                  <a:lnTo>
                    <a:pt x="363472" y="15706"/>
                  </a:lnTo>
                  <a:lnTo>
                    <a:pt x="363472" y="0"/>
                  </a:lnTo>
                  <a:close/>
                </a:path>
                <a:path w="3946525" h="1801495">
                  <a:moveTo>
                    <a:pt x="498734" y="0"/>
                  </a:moveTo>
                  <a:lnTo>
                    <a:pt x="483028" y="0"/>
                  </a:lnTo>
                  <a:lnTo>
                    <a:pt x="483028" y="8669"/>
                  </a:lnTo>
                  <a:lnTo>
                    <a:pt x="475996" y="15706"/>
                  </a:lnTo>
                  <a:lnTo>
                    <a:pt x="493920" y="15706"/>
                  </a:lnTo>
                  <a:lnTo>
                    <a:pt x="496266" y="12227"/>
                  </a:lnTo>
                  <a:lnTo>
                    <a:pt x="498734" y="0"/>
                  </a:lnTo>
                  <a:close/>
                </a:path>
                <a:path w="3946525" h="1801495">
                  <a:moveTo>
                    <a:pt x="140069" y="0"/>
                  </a:moveTo>
                  <a:lnTo>
                    <a:pt x="124362" y="0"/>
                  </a:lnTo>
                  <a:lnTo>
                    <a:pt x="126831" y="12227"/>
                  </a:lnTo>
                  <a:lnTo>
                    <a:pt x="133563" y="22212"/>
                  </a:lnTo>
                  <a:lnTo>
                    <a:pt x="143547" y="28944"/>
                  </a:lnTo>
                  <a:lnTo>
                    <a:pt x="155775" y="31412"/>
                  </a:lnTo>
                  <a:lnTo>
                    <a:pt x="155775" y="15706"/>
                  </a:lnTo>
                  <a:lnTo>
                    <a:pt x="147101" y="15706"/>
                  </a:lnTo>
                  <a:lnTo>
                    <a:pt x="140069" y="8669"/>
                  </a:lnTo>
                  <a:lnTo>
                    <a:pt x="140069" y="0"/>
                  </a:lnTo>
                  <a:close/>
                </a:path>
                <a:path w="3946525" h="1801495">
                  <a:moveTo>
                    <a:pt x="259624" y="0"/>
                  </a:moveTo>
                  <a:lnTo>
                    <a:pt x="155775" y="0"/>
                  </a:lnTo>
                  <a:lnTo>
                    <a:pt x="155775" y="31412"/>
                  </a:lnTo>
                  <a:lnTo>
                    <a:pt x="259624" y="31412"/>
                  </a:lnTo>
                  <a:lnTo>
                    <a:pt x="259624" y="0"/>
                  </a:lnTo>
                  <a:close/>
                </a:path>
                <a:path w="3946525" h="1801495">
                  <a:moveTo>
                    <a:pt x="275330" y="0"/>
                  </a:moveTo>
                  <a:lnTo>
                    <a:pt x="259624" y="0"/>
                  </a:lnTo>
                  <a:lnTo>
                    <a:pt x="259624" y="31412"/>
                  </a:lnTo>
                  <a:lnTo>
                    <a:pt x="271851" y="28944"/>
                  </a:lnTo>
                  <a:lnTo>
                    <a:pt x="281836" y="22212"/>
                  </a:lnTo>
                  <a:lnTo>
                    <a:pt x="286223" y="15706"/>
                  </a:lnTo>
                  <a:lnTo>
                    <a:pt x="268298" y="15706"/>
                  </a:lnTo>
                  <a:lnTo>
                    <a:pt x="275330" y="8669"/>
                  </a:lnTo>
                  <a:lnTo>
                    <a:pt x="275330" y="0"/>
                  </a:lnTo>
                  <a:close/>
                </a:path>
                <a:path w="3946525" h="1801495">
                  <a:moveTo>
                    <a:pt x="155775" y="0"/>
                  </a:moveTo>
                  <a:lnTo>
                    <a:pt x="140069" y="0"/>
                  </a:lnTo>
                  <a:lnTo>
                    <a:pt x="140069" y="8669"/>
                  </a:lnTo>
                  <a:lnTo>
                    <a:pt x="147101" y="15706"/>
                  </a:lnTo>
                  <a:lnTo>
                    <a:pt x="155775" y="15706"/>
                  </a:lnTo>
                  <a:lnTo>
                    <a:pt x="155775" y="0"/>
                  </a:lnTo>
                  <a:close/>
                </a:path>
                <a:path w="3946525" h="1801495">
                  <a:moveTo>
                    <a:pt x="291037" y="0"/>
                  </a:moveTo>
                  <a:lnTo>
                    <a:pt x="275330" y="0"/>
                  </a:lnTo>
                  <a:lnTo>
                    <a:pt x="275330" y="8669"/>
                  </a:lnTo>
                  <a:lnTo>
                    <a:pt x="268298" y="15706"/>
                  </a:lnTo>
                  <a:lnTo>
                    <a:pt x="286223" y="15706"/>
                  </a:lnTo>
                  <a:lnTo>
                    <a:pt x="288568" y="12227"/>
                  </a:lnTo>
                  <a:lnTo>
                    <a:pt x="291037" y="0"/>
                  </a:lnTo>
                  <a:close/>
                </a:path>
              </a:pathLst>
            </a:custGeom>
            <a:solidFill>
              <a:srgbClr val="E43B4D"/>
            </a:solidFill>
          </p:spPr>
          <p:txBody>
            <a:bodyPr wrap="square" lIns="0" tIns="0" rIns="0" bIns="0" rtlCol="0"/>
            <a:lstStyle/>
            <a:p>
              <a:endParaRPr dirty="0"/>
            </a:p>
          </p:txBody>
        </p:sp>
      </p:grpSp>
      <p:sp>
        <p:nvSpPr>
          <p:cNvPr id="32" name="object 32"/>
          <p:cNvSpPr/>
          <p:nvPr/>
        </p:nvSpPr>
        <p:spPr>
          <a:xfrm>
            <a:off x="1682836" y="5740447"/>
            <a:ext cx="4292615" cy="2091777"/>
          </a:xfrm>
          <a:custGeom>
            <a:avLst/>
            <a:gdLst/>
            <a:ahLst/>
            <a:cxnLst/>
            <a:rect l="l" t="t" r="r" b="b"/>
            <a:pathLst>
              <a:path w="3946525" h="1529079">
                <a:moveTo>
                  <a:pt x="3946267" y="0"/>
                </a:moveTo>
                <a:lnTo>
                  <a:pt x="0" y="0"/>
                </a:lnTo>
                <a:lnTo>
                  <a:pt x="0" y="1528749"/>
                </a:lnTo>
                <a:lnTo>
                  <a:pt x="3946267" y="1528749"/>
                </a:lnTo>
                <a:lnTo>
                  <a:pt x="3946267" y="0"/>
                </a:lnTo>
                <a:close/>
              </a:path>
            </a:pathLst>
          </a:custGeom>
          <a:solidFill>
            <a:srgbClr val="FFECEC"/>
          </a:solidFill>
        </p:spPr>
        <p:txBody>
          <a:bodyPr wrap="square" lIns="0" tIns="0" rIns="0" bIns="0" rtlCol="0"/>
          <a:lstStyle/>
          <a:p>
            <a:pPr algn="ctr"/>
            <a:endParaRPr lang="en-IN" b="1" dirty="0"/>
          </a:p>
          <a:p>
            <a:pPr algn="ctr"/>
            <a:r>
              <a:rPr lang="en-IN" b="1" dirty="0">
                <a:latin typeface="+mn-lt"/>
              </a:rPr>
              <a:t>High Effort </a:t>
            </a:r>
            <a:r>
              <a:rPr lang="en-IN" b="1" dirty="0">
                <a:latin typeface="+mn-lt"/>
                <a:sym typeface="Wingdings" panose="05000000000000000000" pitchFamily="2" charset="2"/>
              </a:rPr>
              <a:t> Low Impact</a:t>
            </a:r>
          </a:p>
          <a:p>
            <a:pPr algn="ctr"/>
            <a:r>
              <a:rPr lang="en-IN" dirty="0">
                <a:latin typeface="+mn-lt"/>
                <a:sym typeface="Wingdings" panose="05000000000000000000" pitchFamily="2" charset="2"/>
              </a:rPr>
              <a:t>Although, a cost increasing idea but it has a long term impact as people value hygiene over anything else.</a:t>
            </a:r>
          </a:p>
          <a:p>
            <a:pPr algn="ctr"/>
            <a:r>
              <a:rPr lang="en-IN" dirty="0">
                <a:latin typeface="+mn-lt"/>
                <a:sym typeface="Wingdings" panose="05000000000000000000" pitchFamily="2" charset="2"/>
              </a:rPr>
              <a:t>It will help improve overall Zomato’s reputation.</a:t>
            </a:r>
          </a:p>
        </p:txBody>
      </p:sp>
      <p:sp>
        <p:nvSpPr>
          <p:cNvPr id="33" name="object 33"/>
          <p:cNvSpPr/>
          <p:nvPr/>
        </p:nvSpPr>
        <p:spPr>
          <a:xfrm>
            <a:off x="1642683" y="5692878"/>
            <a:ext cx="4372920" cy="2162796"/>
          </a:xfrm>
          <a:custGeom>
            <a:avLst/>
            <a:gdLst/>
            <a:ahLst/>
            <a:cxnLst/>
            <a:rect l="l" t="t" r="r" b="b"/>
            <a:pathLst>
              <a:path w="3946525" h="1529079">
                <a:moveTo>
                  <a:pt x="15706" y="0"/>
                </a:moveTo>
                <a:lnTo>
                  <a:pt x="0" y="0"/>
                </a:lnTo>
                <a:lnTo>
                  <a:pt x="0" y="86007"/>
                </a:lnTo>
                <a:lnTo>
                  <a:pt x="12227" y="83539"/>
                </a:lnTo>
                <a:lnTo>
                  <a:pt x="22212" y="76807"/>
                </a:lnTo>
                <a:lnTo>
                  <a:pt x="26598" y="70301"/>
                </a:lnTo>
                <a:lnTo>
                  <a:pt x="8674" y="70301"/>
                </a:lnTo>
                <a:lnTo>
                  <a:pt x="15706" y="63275"/>
                </a:lnTo>
                <a:lnTo>
                  <a:pt x="15706" y="0"/>
                </a:lnTo>
                <a:close/>
              </a:path>
              <a:path w="3946525" h="1529079">
                <a:moveTo>
                  <a:pt x="31412" y="0"/>
                </a:moveTo>
                <a:lnTo>
                  <a:pt x="15706" y="0"/>
                </a:lnTo>
                <a:lnTo>
                  <a:pt x="15706" y="63275"/>
                </a:lnTo>
                <a:lnTo>
                  <a:pt x="8674" y="70301"/>
                </a:lnTo>
                <a:lnTo>
                  <a:pt x="26598" y="70301"/>
                </a:lnTo>
                <a:lnTo>
                  <a:pt x="28944" y="66823"/>
                </a:lnTo>
                <a:lnTo>
                  <a:pt x="31412" y="54595"/>
                </a:lnTo>
                <a:lnTo>
                  <a:pt x="31412" y="0"/>
                </a:lnTo>
                <a:close/>
              </a:path>
              <a:path w="3946525" h="1529079">
                <a:moveTo>
                  <a:pt x="51926" y="0"/>
                </a:moveTo>
                <a:lnTo>
                  <a:pt x="31412" y="0"/>
                </a:lnTo>
                <a:lnTo>
                  <a:pt x="31412" y="31412"/>
                </a:lnTo>
                <a:lnTo>
                  <a:pt x="51926" y="31412"/>
                </a:lnTo>
                <a:lnTo>
                  <a:pt x="51926" y="0"/>
                </a:lnTo>
                <a:close/>
              </a:path>
              <a:path w="3946525" h="1529079">
                <a:moveTo>
                  <a:pt x="67632" y="0"/>
                </a:moveTo>
                <a:lnTo>
                  <a:pt x="51926" y="0"/>
                </a:lnTo>
                <a:lnTo>
                  <a:pt x="51926" y="31412"/>
                </a:lnTo>
                <a:lnTo>
                  <a:pt x="64153" y="28944"/>
                </a:lnTo>
                <a:lnTo>
                  <a:pt x="74138" y="22212"/>
                </a:lnTo>
                <a:lnTo>
                  <a:pt x="78525" y="15706"/>
                </a:lnTo>
                <a:lnTo>
                  <a:pt x="60600" y="15706"/>
                </a:lnTo>
                <a:lnTo>
                  <a:pt x="67632" y="8669"/>
                </a:lnTo>
                <a:lnTo>
                  <a:pt x="67632" y="0"/>
                </a:lnTo>
                <a:close/>
              </a:path>
              <a:path w="3946525" h="1529079">
                <a:moveTo>
                  <a:pt x="83338" y="0"/>
                </a:moveTo>
                <a:lnTo>
                  <a:pt x="67632" y="0"/>
                </a:lnTo>
                <a:lnTo>
                  <a:pt x="67632" y="8669"/>
                </a:lnTo>
                <a:lnTo>
                  <a:pt x="60600" y="15706"/>
                </a:lnTo>
                <a:lnTo>
                  <a:pt x="78525" y="15706"/>
                </a:lnTo>
                <a:lnTo>
                  <a:pt x="80870" y="12227"/>
                </a:lnTo>
                <a:lnTo>
                  <a:pt x="83338" y="0"/>
                </a:lnTo>
                <a:close/>
              </a:path>
              <a:path w="3946525" h="1529079">
                <a:moveTo>
                  <a:pt x="0" y="132383"/>
                </a:moveTo>
                <a:lnTo>
                  <a:pt x="0" y="304399"/>
                </a:lnTo>
                <a:lnTo>
                  <a:pt x="12227" y="301930"/>
                </a:lnTo>
                <a:lnTo>
                  <a:pt x="22212" y="295199"/>
                </a:lnTo>
                <a:lnTo>
                  <a:pt x="26598" y="288692"/>
                </a:lnTo>
                <a:lnTo>
                  <a:pt x="8674" y="288692"/>
                </a:lnTo>
                <a:lnTo>
                  <a:pt x="15706" y="281666"/>
                </a:lnTo>
                <a:lnTo>
                  <a:pt x="15706" y="155115"/>
                </a:lnTo>
                <a:lnTo>
                  <a:pt x="8674" y="148089"/>
                </a:lnTo>
                <a:lnTo>
                  <a:pt x="26598" y="148089"/>
                </a:lnTo>
                <a:lnTo>
                  <a:pt x="22212" y="141583"/>
                </a:lnTo>
                <a:lnTo>
                  <a:pt x="12227" y="134851"/>
                </a:lnTo>
                <a:lnTo>
                  <a:pt x="0" y="132383"/>
                </a:lnTo>
                <a:close/>
              </a:path>
              <a:path w="3946525" h="1529079">
                <a:moveTo>
                  <a:pt x="26598" y="148089"/>
                </a:moveTo>
                <a:lnTo>
                  <a:pt x="8674" y="148089"/>
                </a:lnTo>
                <a:lnTo>
                  <a:pt x="15706" y="155115"/>
                </a:lnTo>
                <a:lnTo>
                  <a:pt x="15706" y="281666"/>
                </a:lnTo>
                <a:lnTo>
                  <a:pt x="8674" y="288692"/>
                </a:lnTo>
                <a:lnTo>
                  <a:pt x="26598" y="288692"/>
                </a:lnTo>
                <a:lnTo>
                  <a:pt x="28944" y="285214"/>
                </a:lnTo>
                <a:lnTo>
                  <a:pt x="31412" y="272986"/>
                </a:lnTo>
                <a:lnTo>
                  <a:pt x="31412" y="163796"/>
                </a:lnTo>
                <a:lnTo>
                  <a:pt x="28944" y="151568"/>
                </a:lnTo>
                <a:lnTo>
                  <a:pt x="26598" y="148089"/>
                </a:lnTo>
                <a:close/>
              </a:path>
              <a:path w="3946525" h="1529079">
                <a:moveTo>
                  <a:pt x="0" y="350774"/>
                </a:moveTo>
                <a:lnTo>
                  <a:pt x="0" y="522796"/>
                </a:lnTo>
                <a:lnTo>
                  <a:pt x="12227" y="520327"/>
                </a:lnTo>
                <a:lnTo>
                  <a:pt x="22212" y="513595"/>
                </a:lnTo>
                <a:lnTo>
                  <a:pt x="26598" y="507090"/>
                </a:lnTo>
                <a:lnTo>
                  <a:pt x="8674" y="507090"/>
                </a:lnTo>
                <a:lnTo>
                  <a:pt x="15706" y="500058"/>
                </a:lnTo>
                <a:lnTo>
                  <a:pt x="15706" y="373517"/>
                </a:lnTo>
                <a:lnTo>
                  <a:pt x="8674" y="366480"/>
                </a:lnTo>
                <a:lnTo>
                  <a:pt x="26598" y="366480"/>
                </a:lnTo>
                <a:lnTo>
                  <a:pt x="22212" y="359974"/>
                </a:lnTo>
                <a:lnTo>
                  <a:pt x="12227" y="353242"/>
                </a:lnTo>
                <a:lnTo>
                  <a:pt x="0" y="350774"/>
                </a:lnTo>
                <a:close/>
              </a:path>
              <a:path w="3946525" h="1529079">
                <a:moveTo>
                  <a:pt x="26598" y="366480"/>
                </a:moveTo>
                <a:lnTo>
                  <a:pt x="8674" y="366480"/>
                </a:lnTo>
                <a:lnTo>
                  <a:pt x="15706" y="373517"/>
                </a:lnTo>
                <a:lnTo>
                  <a:pt x="15706" y="500058"/>
                </a:lnTo>
                <a:lnTo>
                  <a:pt x="8674" y="507090"/>
                </a:lnTo>
                <a:lnTo>
                  <a:pt x="26598" y="507090"/>
                </a:lnTo>
                <a:lnTo>
                  <a:pt x="28944" y="503610"/>
                </a:lnTo>
                <a:lnTo>
                  <a:pt x="31412" y="491383"/>
                </a:lnTo>
                <a:lnTo>
                  <a:pt x="31412" y="382187"/>
                </a:lnTo>
                <a:lnTo>
                  <a:pt x="28944" y="369959"/>
                </a:lnTo>
                <a:lnTo>
                  <a:pt x="26598" y="366480"/>
                </a:lnTo>
                <a:close/>
              </a:path>
              <a:path w="3946525" h="1529079">
                <a:moveTo>
                  <a:pt x="0" y="569166"/>
                </a:moveTo>
                <a:lnTo>
                  <a:pt x="0" y="741188"/>
                </a:lnTo>
                <a:lnTo>
                  <a:pt x="12227" y="738720"/>
                </a:lnTo>
                <a:lnTo>
                  <a:pt x="22212" y="731988"/>
                </a:lnTo>
                <a:lnTo>
                  <a:pt x="26598" y="725482"/>
                </a:lnTo>
                <a:lnTo>
                  <a:pt x="8674" y="725482"/>
                </a:lnTo>
                <a:lnTo>
                  <a:pt x="15706" y="718451"/>
                </a:lnTo>
                <a:lnTo>
                  <a:pt x="15706" y="591905"/>
                </a:lnTo>
                <a:lnTo>
                  <a:pt x="8674" y="584873"/>
                </a:lnTo>
                <a:lnTo>
                  <a:pt x="26598" y="584873"/>
                </a:lnTo>
                <a:lnTo>
                  <a:pt x="22212" y="578367"/>
                </a:lnTo>
                <a:lnTo>
                  <a:pt x="12227" y="571635"/>
                </a:lnTo>
                <a:lnTo>
                  <a:pt x="0" y="569166"/>
                </a:lnTo>
                <a:close/>
              </a:path>
              <a:path w="3946525" h="1529079">
                <a:moveTo>
                  <a:pt x="26598" y="584873"/>
                </a:moveTo>
                <a:lnTo>
                  <a:pt x="8674" y="584873"/>
                </a:lnTo>
                <a:lnTo>
                  <a:pt x="15706" y="591905"/>
                </a:lnTo>
                <a:lnTo>
                  <a:pt x="15706" y="718451"/>
                </a:lnTo>
                <a:lnTo>
                  <a:pt x="8674" y="725482"/>
                </a:lnTo>
                <a:lnTo>
                  <a:pt x="26598" y="725482"/>
                </a:lnTo>
                <a:lnTo>
                  <a:pt x="28944" y="722003"/>
                </a:lnTo>
                <a:lnTo>
                  <a:pt x="31412" y="709776"/>
                </a:lnTo>
                <a:lnTo>
                  <a:pt x="31412" y="600579"/>
                </a:lnTo>
                <a:lnTo>
                  <a:pt x="28944" y="588352"/>
                </a:lnTo>
                <a:lnTo>
                  <a:pt x="26598" y="584873"/>
                </a:lnTo>
                <a:close/>
              </a:path>
              <a:path w="3946525" h="1529079">
                <a:moveTo>
                  <a:pt x="0" y="787560"/>
                </a:moveTo>
                <a:lnTo>
                  <a:pt x="0" y="959582"/>
                </a:lnTo>
                <a:lnTo>
                  <a:pt x="12227" y="957113"/>
                </a:lnTo>
                <a:lnTo>
                  <a:pt x="22212" y="950381"/>
                </a:lnTo>
                <a:lnTo>
                  <a:pt x="26598" y="943875"/>
                </a:lnTo>
                <a:lnTo>
                  <a:pt x="8674" y="943875"/>
                </a:lnTo>
                <a:lnTo>
                  <a:pt x="15706" y="936843"/>
                </a:lnTo>
                <a:lnTo>
                  <a:pt x="15706" y="810298"/>
                </a:lnTo>
                <a:lnTo>
                  <a:pt x="8674" y="803266"/>
                </a:lnTo>
                <a:lnTo>
                  <a:pt x="26598" y="803266"/>
                </a:lnTo>
                <a:lnTo>
                  <a:pt x="22212" y="796760"/>
                </a:lnTo>
                <a:lnTo>
                  <a:pt x="12227" y="790028"/>
                </a:lnTo>
                <a:lnTo>
                  <a:pt x="0" y="787560"/>
                </a:lnTo>
                <a:close/>
              </a:path>
              <a:path w="3946525" h="1529079">
                <a:moveTo>
                  <a:pt x="26598" y="803266"/>
                </a:moveTo>
                <a:lnTo>
                  <a:pt x="8674" y="803266"/>
                </a:lnTo>
                <a:lnTo>
                  <a:pt x="15706" y="810298"/>
                </a:lnTo>
                <a:lnTo>
                  <a:pt x="15706" y="936843"/>
                </a:lnTo>
                <a:lnTo>
                  <a:pt x="8674" y="943875"/>
                </a:lnTo>
                <a:lnTo>
                  <a:pt x="26598" y="943875"/>
                </a:lnTo>
                <a:lnTo>
                  <a:pt x="28944" y="940396"/>
                </a:lnTo>
                <a:lnTo>
                  <a:pt x="31412" y="928169"/>
                </a:lnTo>
                <a:lnTo>
                  <a:pt x="31412" y="818972"/>
                </a:lnTo>
                <a:lnTo>
                  <a:pt x="28944" y="806745"/>
                </a:lnTo>
                <a:lnTo>
                  <a:pt x="26598" y="803266"/>
                </a:lnTo>
                <a:close/>
              </a:path>
              <a:path w="3946525" h="1529079">
                <a:moveTo>
                  <a:pt x="0" y="1005952"/>
                </a:moveTo>
                <a:lnTo>
                  <a:pt x="0" y="1177974"/>
                </a:lnTo>
                <a:lnTo>
                  <a:pt x="12227" y="1175506"/>
                </a:lnTo>
                <a:lnTo>
                  <a:pt x="22212" y="1168774"/>
                </a:lnTo>
                <a:lnTo>
                  <a:pt x="26598" y="1162268"/>
                </a:lnTo>
                <a:lnTo>
                  <a:pt x="8674" y="1162268"/>
                </a:lnTo>
                <a:lnTo>
                  <a:pt x="15706" y="1155236"/>
                </a:lnTo>
                <a:lnTo>
                  <a:pt x="15706" y="1028691"/>
                </a:lnTo>
                <a:lnTo>
                  <a:pt x="8674" y="1021658"/>
                </a:lnTo>
                <a:lnTo>
                  <a:pt x="26598" y="1021658"/>
                </a:lnTo>
                <a:lnTo>
                  <a:pt x="22212" y="1015153"/>
                </a:lnTo>
                <a:lnTo>
                  <a:pt x="12227" y="1008421"/>
                </a:lnTo>
                <a:lnTo>
                  <a:pt x="0" y="1005952"/>
                </a:lnTo>
                <a:close/>
              </a:path>
              <a:path w="3946525" h="1529079">
                <a:moveTo>
                  <a:pt x="26598" y="1021658"/>
                </a:moveTo>
                <a:lnTo>
                  <a:pt x="8674" y="1021658"/>
                </a:lnTo>
                <a:lnTo>
                  <a:pt x="15706" y="1028691"/>
                </a:lnTo>
                <a:lnTo>
                  <a:pt x="15706" y="1155236"/>
                </a:lnTo>
                <a:lnTo>
                  <a:pt x="8674" y="1162268"/>
                </a:lnTo>
                <a:lnTo>
                  <a:pt x="26598" y="1162268"/>
                </a:lnTo>
                <a:lnTo>
                  <a:pt x="28944" y="1158789"/>
                </a:lnTo>
                <a:lnTo>
                  <a:pt x="31412" y="1146561"/>
                </a:lnTo>
                <a:lnTo>
                  <a:pt x="31412" y="1037365"/>
                </a:lnTo>
                <a:lnTo>
                  <a:pt x="28944" y="1025138"/>
                </a:lnTo>
                <a:lnTo>
                  <a:pt x="26598" y="1021658"/>
                </a:lnTo>
                <a:close/>
              </a:path>
              <a:path w="3946525" h="1529079">
                <a:moveTo>
                  <a:pt x="0" y="1224345"/>
                </a:moveTo>
                <a:lnTo>
                  <a:pt x="0" y="1396367"/>
                </a:lnTo>
                <a:lnTo>
                  <a:pt x="12227" y="1393899"/>
                </a:lnTo>
                <a:lnTo>
                  <a:pt x="22212" y="1387167"/>
                </a:lnTo>
                <a:lnTo>
                  <a:pt x="26598" y="1380661"/>
                </a:lnTo>
                <a:lnTo>
                  <a:pt x="8674" y="1380661"/>
                </a:lnTo>
                <a:lnTo>
                  <a:pt x="15706" y="1373629"/>
                </a:lnTo>
                <a:lnTo>
                  <a:pt x="15706" y="1247084"/>
                </a:lnTo>
                <a:lnTo>
                  <a:pt x="8674" y="1240052"/>
                </a:lnTo>
                <a:lnTo>
                  <a:pt x="26598" y="1240052"/>
                </a:lnTo>
                <a:lnTo>
                  <a:pt x="22212" y="1233546"/>
                </a:lnTo>
                <a:lnTo>
                  <a:pt x="12227" y="1226814"/>
                </a:lnTo>
                <a:lnTo>
                  <a:pt x="0" y="1224345"/>
                </a:lnTo>
                <a:close/>
              </a:path>
              <a:path w="3946525" h="1529079">
                <a:moveTo>
                  <a:pt x="26598" y="1240052"/>
                </a:moveTo>
                <a:lnTo>
                  <a:pt x="8674" y="1240052"/>
                </a:lnTo>
                <a:lnTo>
                  <a:pt x="15706" y="1247084"/>
                </a:lnTo>
                <a:lnTo>
                  <a:pt x="15706" y="1373629"/>
                </a:lnTo>
                <a:lnTo>
                  <a:pt x="8674" y="1380661"/>
                </a:lnTo>
                <a:lnTo>
                  <a:pt x="26598" y="1380661"/>
                </a:lnTo>
                <a:lnTo>
                  <a:pt x="28944" y="1377182"/>
                </a:lnTo>
                <a:lnTo>
                  <a:pt x="31412" y="1364955"/>
                </a:lnTo>
                <a:lnTo>
                  <a:pt x="31412" y="1255758"/>
                </a:lnTo>
                <a:lnTo>
                  <a:pt x="28944" y="1243531"/>
                </a:lnTo>
                <a:lnTo>
                  <a:pt x="26598" y="1240052"/>
                </a:lnTo>
                <a:close/>
              </a:path>
              <a:path w="3946525" h="1529079">
                <a:moveTo>
                  <a:pt x="0" y="1442738"/>
                </a:moveTo>
                <a:lnTo>
                  <a:pt x="0" y="1528749"/>
                </a:lnTo>
                <a:lnTo>
                  <a:pt x="15706" y="1528749"/>
                </a:lnTo>
                <a:lnTo>
                  <a:pt x="15706" y="1465476"/>
                </a:lnTo>
                <a:lnTo>
                  <a:pt x="8674" y="1458445"/>
                </a:lnTo>
                <a:lnTo>
                  <a:pt x="26598" y="1458445"/>
                </a:lnTo>
                <a:lnTo>
                  <a:pt x="22212" y="1451939"/>
                </a:lnTo>
                <a:lnTo>
                  <a:pt x="12227" y="1445207"/>
                </a:lnTo>
                <a:lnTo>
                  <a:pt x="0" y="1442738"/>
                </a:lnTo>
                <a:close/>
              </a:path>
              <a:path w="3946525" h="1529079">
                <a:moveTo>
                  <a:pt x="26598" y="1458445"/>
                </a:moveTo>
                <a:lnTo>
                  <a:pt x="8674" y="1458445"/>
                </a:lnTo>
                <a:lnTo>
                  <a:pt x="15706" y="1465476"/>
                </a:lnTo>
                <a:lnTo>
                  <a:pt x="15706" y="1528749"/>
                </a:lnTo>
                <a:lnTo>
                  <a:pt x="31412" y="1528749"/>
                </a:lnTo>
                <a:lnTo>
                  <a:pt x="31412" y="1474151"/>
                </a:lnTo>
                <a:lnTo>
                  <a:pt x="28944" y="1461924"/>
                </a:lnTo>
                <a:lnTo>
                  <a:pt x="26598" y="1458445"/>
                </a:lnTo>
                <a:close/>
              </a:path>
              <a:path w="3946525" h="1529079">
                <a:moveTo>
                  <a:pt x="51924" y="1497336"/>
                </a:moveTo>
                <a:lnTo>
                  <a:pt x="31412" y="1497336"/>
                </a:lnTo>
                <a:lnTo>
                  <a:pt x="31412" y="1528749"/>
                </a:lnTo>
                <a:lnTo>
                  <a:pt x="51924" y="1528749"/>
                </a:lnTo>
                <a:lnTo>
                  <a:pt x="51924" y="1497336"/>
                </a:lnTo>
                <a:close/>
              </a:path>
              <a:path w="3946525" h="1529079">
                <a:moveTo>
                  <a:pt x="51924" y="1497336"/>
                </a:moveTo>
                <a:lnTo>
                  <a:pt x="51924" y="1528749"/>
                </a:lnTo>
                <a:lnTo>
                  <a:pt x="67630" y="1528749"/>
                </a:lnTo>
                <a:lnTo>
                  <a:pt x="67630" y="1520074"/>
                </a:lnTo>
                <a:lnTo>
                  <a:pt x="60598" y="1513042"/>
                </a:lnTo>
                <a:lnTo>
                  <a:pt x="78523" y="1513042"/>
                </a:lnTo>
                <a:lnTo>
                  <a:pt x="74136" y="1506537"/>
                </a:lnTo>
                <a:lnTo>
                  <a:pt x="64151" y="1499805"/>
                </a:lnTo>
                <a:lnTo>
                  <a:pt x="51924" y="1497336"/>
                </a:lnTo>
                <a:close/>
              </a:path>
              <a:path w="3946525" h="1529079">
                <a:moveTo>
                  <a:pt x="78523" y="1513042"/>
                </a:moveTo>
                <a:lnTo>
                  <a:pt x="60598" y="1513042"/>
                </a:lnTo>
                <a:lnTo>
                  <a:pt x="67630" y="1520074"/>
                </a:lnTo>
                <a:lnTo>
                  <a:pt x="67630" y="1528749"/>
                </a:lnTo>
                <a:lnTo>
                  <a:pt x="83337" y="1528749"/>
                </a:lnTo>
                <a:lnTo>
                  <a:pt x="80868" y="1516522"/>
                </a:lnTo>
                <a:lnTo>
                  <a:pt x="78523" y="1513042"/>
                </a:lnTo>
                <a:close/>
              </a:path>
              <a:path w="3946525" h="1529079">
                <a:moveTo>
                  <a:pt x="155773" y="1497336"/>
                </a:moveTo>
                <a:lnTo>
                  <a:pt x="143546" y="1499805"/>
                </a:lnTo>
                <a:lnTo>
                  <a:pt x="133561" y="1506537"/>
                </a:lnTo>
                <a:lnTo>
                  <a:pt x="126829" y="1516522"/>
                </a:lnTo>
                <a:lnTo>
                  <a:pt x="124360" y="1528749"/>
                </a:lnTo>
                <a:lnTo>
                  <a:pt x="140066" y="1528749"/>
                </a:lnTo>
                <a:lnTo>
                  <a:pt x="140066" y="1520074"/>
                </a:lnTo>
                <a:lnTo>
                  <a:pt x="147099" y="1513042"/>
                </a:lnTo>
                <a:lnTo>
                  <a:pt x="155773" y="1513042"/>
                </a:lnTo>
                <a:lnTo>
                  <a:pt x="155773" y="1497336"/>
                </a:lnTo>
                <a:close/>
              </a:path>
              <a:path w="3946525" h="1529079">
                <a:moveTo>
                  <a:pt x="155773" y="1513042"/>
                </a:moveTo>
                <a:lnTo>
                  <a:pt x="147099" y="1513042"/>
                </a:lnTo>
                <a:lnTo>
                  <a:pt x="140066" y="1520074"/>
                </a:lnTo>
                <a:lnTo>
                  <a:pt x="140066" y="1528749"/>
                </a:lnTo>
                <a:lnTo>
                  <a:pt x="155773" y="1528749"/>
                </a:lnTo>
                <a:lnTo>
                  <a:pt x="155773" y="1513042"/>
                </a:lnTo>
                <a:close/>
              </a:path>
              <a:path w="3946525" h="1529079">
                <a:moveTo>
                  <a:pt x="259622" y="1497336"/>
                </a:moveTo>
                <a:lnTo>
                  <a:pt x="155773" y="1497336"/>
                </a:lnTo>
                <a:lnTo>
                  <a:pt x="155773" y="1528749"/>
                </a:lnTo>
                <a:lnTo>
                  <a:pt x="259622" y="1528749"/>
                </a:lnTo>
                <a:lnTo>
                  <a:pt x="259622" y="1497336"/>
                </a:lnTo>
                <a:close/>
              </a:path>
              <a:path w="3946525" h="1529079">
                <a:moveTo>
                  <a:pt x="259622" y="1497336"/>
                </a:moveTo>
                <a:lnTo>
                  <a:pt x="259622" y="1528749"/>
                </a:lnTo>
                <a:lnTo>
                  <a:pt x="275328" y="1528749"/>
                </a:lnTo>
                <a:lnTo>
                  <a:pt x="275328" y="1520074"/>
                </a:lnTo>
                <a:lnTo>
                  <a:pt x="268297" y="1513042"/>
                </a:lnTo>
                <a:lnTo>
                  <a:pt x="286221" y="1513042"/>
                </a:lnTo>
                <a:lnTo>
                  <a:pt x="281834" y="1506537"/>
                </a:lnTo>
                <a:lnTo>
                  <a:pt x="271849" y="1499805"/>
                </a:lnTo>
                <a:lnTo>
                  <a:pt x="259622" y="1497336"/>
                </a:lnTo>
                <a:close/>
              </a:path>
              <a:path w="3946525" h="1529079">
                <a:moveTo>
                  <a:pt x="286221" y="1513042"/>
                </a:moveTo>
                <a:lnTo>
                  <a:pt x="268297" y="1513042"/>
                </a:lnTo>
                <a:lnTo>
                  <a:pt x="275328" y="1520074"/>
                </a:lnTo>
                <a:lnTo>
                  <a:pt x="275328" y="1528749"/>
                </a:lnTo>
                <a:lnTo>
                  <a:pt x="291035" y="1528749"/>
                </a:lnTo>
                <a:lnTo>
                  <a:pt x="288566" y="1516522"/>
                </a:lnTo>
                <a:lnTo>
                  <a:pt x="286221" y="1513042"/>
                </a:lnTo>
                <a:close/>
              </a:path>
              <a:path w="3946525" h="1529079">
                <a:moveTo>
                  <a:pt x="363471" y="1497336"/>
                </a:moveTo>
                <a:lnTo>
                  <a:pt x="351244" y="1499805"/>
                </a:lnTo>
                <a:lnTo>
                  <a:pt x="341259" y="1506537"/>
                </a:lnTo>
                <a:lnTo>
                  <a:pt x="334527" y="1516522"/>
                </a:lnTo>
                <a:lnTo>
                  <a:pt x="332059" y="1528749"/>
                </a:lnTo>
                <a:lnTo>
                  <a:pt x="347765" y="1528749"/>
                </a:lnTo>
                <a:lnTo>
                  <a:pt x="347765" y="1520074"/>
                </a:lnTo>
                <a:lnTo>
                  <a:pt x="354797" y="1513042"/>
                </a:lnTo>
                <a:lnTo>
                  <a:pt x="363471" y="1513042"/>
                </a:lnTo>
                <a:lnTo>
                  <a:pt x="363471" y="1497336"/>
                </a:lnTo>
                <a:close/>
              </a:path>
              <a:path w="3946525" h="1529079">
                <a:moveTo>
                  <a:pt x="363471" y="1513042"/>
                </a:moveTo>
                <a:lnTo>
                  <a:pt x="354797" y="1513042"/>
                </a:lnTo>
                <a:lnTo>
                  <a:pt x="347765" y="1520074"/>
                </a:lnTo>
                <a:lnTo>
                  <a:pt x="347765" y="1528749"/>
                </a:lnTo>
                <a:lnTo>
                  <a:pt x="363471" y="1528749"/>
                </a:lnTo>
                <a:lnTo>
                  <a:pt x="363471" y="1513042"/>
                </a:lnTo>
                <a:close/>
              </a:path>
              <a:path w="3946525" h="1529079">
                <a:moveTo>
                  <a:pt x="467320" y="1497336"/>
                </a:moveTo>
                <a:lnTo>
                  <a:pt x="363471" y="1497336"/>
                </a:lnTo>
                <a:lnTo>
                  <a:pt x="363471" y="1528749"/>
                </a:lnTo>
                <a:lnTo>
                  <a:pt x="467320" y="1528749"/>
                </a:lnTo>
                <a:lnTo>
                  <a:pt x="467320" y="1497336"/>
                </a:lnTo>
                <a:close/>
              </a:path>
              <a:path w="3946525" h="1529079">
                <a:moveTo>
                  <a:pt x="467320" y="1497336"/>
                </a:moveTo>
                <a:lnTo>
                  <a:pt x="467320" y="1528749"/>
                </a:lnTo>
                <a:lnTo>
                  <a:pt x="483027" y="1528749"/>
                </a:lnTo>
                <a:lnTo>
                  <a:pt x="483027" y="1520074"/>
                </a:lnTo>
                <a:lnTo>
                  <a:pt x="475994" y="1513042"/>
                </a:lnTo>
                <a:lnTo>
                  <a:pt x="493919" y="1513042"/>
                </a:lnTo>
                <a:lnTo>
                  <a:pt x="489533" y="1506537"/>
                </a:lnTo>
                <a:lnTo>
                  <a:pt x="479548" y="1499805"/>
                </a:lnTo>
                <a:lnTo>
                  <a:pt x="467320" y="1497336"/>
                </a:lnTo>
                <a:close/>
              </a:path>
              <a:path w="3946525" h="1529079">
                <a:moveTo>
                  <a:pt x="493919" y="1513042"/>
                </a:moveTo>
                <a:lnTo>
                  <a:pt x="475994" y="1513042"/>
                </a:lnTo>
                <a:lnTo>
                  <a:pt x="483027" y="1520074"/>
                </a:lnTo>
                <a:lnTo>
                  <a:pt x="483027" y="1528749"/>
                </a:lnTo>
                <a:lnTo>
                  <a:pt x="498733" y="1528749"/>
                </a:lnTo>
                <a:lnTo>
                  <a:pt x="496265" y="1516522"/>
                </a:lnTo>
                <a:lnTo>
                  <a:pt x="493919" y="1513042"/>
                </a:lnTo>
                <a:close/>
              </a:path>
              <a:path w="3946525" h="1529079">
                <a:moveTo>
                  <a:pt x="571170" y="1497336"/>
                </a:moveTo>
                <a:lnTo>
                  <a:pt x="558942" y="1499805"/>
                </a:lnTo>
                <a:lnTo>
                  <a:pt x="548957" y="1506537"/>
                </a:lnTo>
                <a:lnTo>
                  <a:pt x="542225" y="1516522"/>
                </a:lnTo>
                <a:lnTo>
                  <a:pt x="539757" y="1528749"/>
                </a:lnTo>
                <a:lnTo>
                  <a:pt x="555463" y="1528749"/>
                </a:lnTo>
                <a:lnTo>
                  <a:pt x="555463" y="1520074"/>
                </a:lnTo>
                <a:lnTo>
                  <a:pt x="562495" y="1513042"/>
                </a:lnTo>
                <a:lnTo>
                  <a:pt x="571170" y="1513042"/>
                </a:lnTo>
                <a:lnTo>
                  <a:pt x="571170" y="1497336"/>
                </a:lnTo>
                <a:close/>
              </a:path>
              <a:path w="3946525" h="1529079">
                <a:moveTo>
                  <a:pt x="571170" y="1513042"/>
                </a:moveTo>
                <a:lnTo>
                  <a:pt x="562495" y="1513042"/>
                </a:lnTo>
                <a:lnTo>
                  <a:pt x="555463" y="1520074"/>
                </a:lnTo>
                <a:lnTo>
                  <a:pt x="555463" y="1528749"/>
                </a:lnTo>
                <a:lnTo>
                  <a:pt x="571170" y="1528749"/>
                </a:lnTo>
                <a:lnTo>
                  <a:pt x="571170" y="1513042"/>
                </a:lnTo>
                <a:close/>
              </a:path>
              <a:path w="3946525" h="1529079">
                <a:moveTo>
                  <a:pt x="675019" y="1497336"/>
                </a:moveTo>
                <a:lnTo>
                  <a:pt x="571170" y="1497336"/>
                </a:lnTo>
                <a:lnTo>
                  <a:pt x="571170" y="1528749"/>
                </a:lnTo>
                <a:lnTo>
                  <a:pt x="675019" y="1528749"/>
                </a:lnTo>
                <a:lnTo>
                  <a:pt x="675019" y="1497336"/>
                </a:lnTo>
                <a:close/>
              </a:path>
              <a:path w="3946525" h="1529079">
                <a:moveTo>
                  <a:pt x="675019" y="1497336"/>
                </a:moveTo>
                <a:lnTo>
                  <a:pt x="675019" y="1528749"/>
                </a:lnTo>
                <a:lnTo>
                  <a:pt x="690725" y="1528749"/>
                </a:lnTo>
                <a:lnTo>
                  <a:pt x="690725" y="1520074"/>
                </a:lnTo>
                <a:lnTo>
                  <a:pt x="683693" y="1513042"/>
                </a:lnTo>
                <a:lnTo>
                  <a:pt x="701617" y="1513042"/>
                </a:lnTo>
                <a:lnTo>
                  <a:pt x="697231" y="1506537"/>
                </a:lnTo>
                <a:lnTo>
                  <a:pt x="687246" y="1499805"/>
                </a:lnTo>
                <a:lnTo>
                  <a:pt x="675019" y="1497336"/>
                </a:lnTo>
                <a:close/>
              </a:path>
              <a:path w="3946525" h="1529079">
                <a:moveTo>
                  <a:pt x="701617" y="1513042"/>
                </a:moveTo>
                <a:lnTo>
                  <a:pt x="683693" y="1513042"/>
                </a:lnTo>
                <a:lnTo>
                  <a:pt x="690725" y="1520074"/>
                </a:lnTo>
                <a:lnTo>
                  <a:pt x="690725" y="1528749"/>
                </a:lnTo>
                <a:lnTo>
                  <a:pt x="706431" y="1528749"/>
                </a:lnTo>
                <a:lnTo>
                  <a:pt x="703963" y="1516522"/>
                </a:lnTo>
                <a:lnTo>
                  <a:pt x="701617" y="1513042"/>
                </a:lnTo>
                <a:close/>
              </a:path>
              <a:path w="3946525" h="1529079">
                <a:moveTo>
                  <a:pt x="778868" y="1497336"/>
                </a:moveTo>
                <a:lnTo>
                  <a:pt x="766641" y="1499805"/>
                </a:lnTo>
                <a:lnTo>
                  <a:pt x="756656" y="1506537"/>
                </a:lnTo>
                <a:lnTo>
                  <a:pt x="749924" y="1516522"/>
                </a:lnTo>
                <a:lnTo>
                  <a:pt x="747455" y="1528749"/>
                </a:lnTo>
                <a:lnTo>
                  <a:pt x="763162" y="1528749"/>
                </a:lnTo>
                <a:lnTo>
                  <a:pt x="763162" y="1520074"/>
                </a:lnTo>
                <a:lnTo>
                  <a:pt x="770194" y="1513042"/>
                </a:lnTo>
                <a:lnTo>
                  <a:pt x="778868" y="1513042"/>
                </a:lnTo>
                <a:lnTo>
                  <a:pt x="778868" y="1497336"/>
                </a:lnTo>
                <a:close/>
              </a:path>
              <a:path w="3946525" h="1529079">
                <a:moveTo>
                  <a:pt x="778868" y="1513042"/>
                </a:moveTo>
                <a:lnTo>
                  <a:pt x="770194" y="1513042"/>
                </a:lnTo>
                <a:lnTo>
                  <a:pt x="763162" y="1520074"/>
                </a:lnTo>
                <a:lnTo>
                  <a:pt x="763162" y="1528749"/>
                </a:lnTo>
                <a:lnTo>
                  <a:pt x="778868" y="1528749"/>
                </a:lnTo>
                <a:lnTo>
                  <a:pt x="778868" y="1513042"/>
                </a:lnTo>
                <a:close/>
              </a:path>
              <a:path w="3946525" h="1529079">
                <a:moveTo>
                  <a:pt x="882717" y="1497336"/>
                </a:moveTo>
                <a:lnTo>
                  <a:pt x="778868" y="1497336"/>
                </a:lnTo>
                <a:lnTo>
                  <a:pt x="778868" y="1528749"/>
                </a:lnTo>
                <a:lnTo>
                  <a:pt x="882717" y="1528749"/>
                </a:lnTo>
                <a:lnTo>
                  <a:pt x="882717" y="1497336"/>
                </a:lnTo>
                <a:close/>
              </a:path>
              <a:path w="3946525" h="1529079">
                <a:moveTo>
                  <a:pt x="882717" y="1497336"/>
                </a:moveTo>
                <a:lnTo>
                  <a:pt x="882717" y="1528749"/>
                </a:lnTo>
                <a:lnTo>
                  <a:pt x="898423" y="1528749"/>
                </a:lnTo>
                <a:lnTo>
                  <a:pt x="898423" y="1520074"/>
                </a:lnTo>
                <a:lnTo>
                  <a:pt x="891391" y="1513042"/>
                </a:lnTo>
                <a:lnTo>
                  <a:pt x="909315" y="1513042"/>
                </a:lnTo>
                <a:lnTo>
                  <a:pt x="904929" y="1506537"/>
                </a:lnTo>
                <a:lnTo>
                  <a:pt x="894944" y="1499805"/>
                </a:lnTo>
                <a:lnTo>
                  <a:pt x="882717" y="1497336"/>
                </a:lnTo>
                <a:close/>
              </a:path>
              <a:path w="3946525" h="1529079">
                <a:moveTo>
                  <a:pt x="909315" y="1513042"/>
                </a:moveTo>
                <a:lnTo>
                  <a:pt x="891391" y="1513042"/>
                </a:lnTo>
                <a:lnTo>
                  <a:pt x="898423" y="1520074"/>
                </a:lnTo>
                <a:lnTo>
                  <a:pt x="898423" y="1528749"/>
                </a:lnTo>
                <a:lnTo>
                  <a:pt x="914130" y="1528749"/>
                </a:lnTo>
                <a:lnTo>
                  <a:pt x="911661" y="1516522"/>
                </a:lnTo>
                <a:lnTo>
                  <a:pt x="909315" y="1513042"/>
                </a:lnTo>
                <a:close/>
              </a:path>
              <a:path w="3946525" h="1529079">
                <a:moveTo>
                  <a:pt x="986566" y="1497336"/>
                </a:moveTo>
                <a:lnTo>
                  <a:pt x="974339" y="1499805"/>
                </a:lnTo>
                <a:lnTo>
                  <a:pt x="964354" y="1506537"/>
                </a:lnTo>
                <a:lnTo>
                  <a:pt x="957622" y="1516522"/>
                </a:lnTo>
                <a:lnTo>
                  <a:pt x="955154" y="1528749"/>
                </a:lnTo>
                <a:lnTo>
                  <a:pt x="970860" y="1528749"/>
                </a:lnTo>
                <a:lnTo>
                  <a:pt x="970860" y="1520074"/>
                </a:lnTo>
                <a:lnTo>
                  <a:pt x="977891" y="1513042"/>
                </a:lnTo>
                <a:lnTo>
                  <a:pt x="986566" y="1513042"/>
                </a:lnTo>
                <a:lnTo>
                  <a:pt x="986566" y="1497336"/>
                </a:lnTo>
                <a:close/>
              </a:path>
              <a:path w="3946525" h="1529079">
                <a:moveTo>
                  <a:pt x="986566" y="1513042"/>
                </a:moveTo>
                <a:lnTo>
                  <a:pt x="977891" y="1513042"/>
                </a:lnTo>
                <a:lnTo>
                  <a:pt x="970860" y="1520074"/>
                </a:lnTo>
                <a:lnTo>
                  <a:pt x="970860" y="1528749"/>
                </a:lnTo>
                <a:lnTo>
                  <a:pt x="986566" y="1528749"/>
                </a:lnTo>
                <a:lnTo>
                  <a:pt x="986566" y="1513042"/>
                </a:lnTo>
                <a:close/>
              </a:path>
              <a:path w="3946525" h="1529079">
                <a:moveTo>
                  <a:pt x="1090417" y="1497336"/>
                </a:moveTo>
                <a:lnTo>
                  <a:pt x="986566" y="1497336"/>
                </a:lnTo>
                <a:lnTo>
                  <a:pt x="986566" y="1528749"/>
                </a:lnTo>
                <a:lnTo>
                  <a:pt x="1090417" y="1528749"/>
                </a:lnTo>
                <a:lnTo>
                  <a:pt x="1090417" y="1497336"/>
                </a:lnTo>
                <a:close/>
              </a:path>
              <a:path w="3946525" h="1529079">
                <a:moveTo>
                  <a:pt x="1090417" y="1497336"/>
                </a:moveTo>
                <a:lnTo>
                  <a:pt x="1090417" y="1528749"/>
                </a:lnTo>
                <a:lnTo>
                  <a:pt x="1106123" y="1528749"/>
                </a:lnTo>
                <a:lnTo>
                  <a:pt x="1106123" y="1520074"/>
                </a:lnTo>
                <a:lnTo>
                  <a:pt x="1099086" y="1513042"/>
                </a:lnTo>
                <a:lnTo>
                  <a:pt x="1117015" y="1513042"/>
                </a:lnTo>
                <a:lnTo>
                  <a:pt x="1112629" y="1506537"/>
                </a:lnTo>
                <a:lnTo>
                  <a:pt x="1102644" y="1499805"/>
                </a:lnTo>
                <a:lnTo>
                  <a:pt x="1090417" y="1497336"/>
                </a:lnTo>
                <a:close/>
              </a:path>
              <a:path w="3946525" h="1529079">
                <a:moveTo>
                  <a:pt x="1117015" y="1513042"/>
                </a:moveTo>
                <a:lnTo>
                  <a:pt x="1099086" y="1513042"/>
                </a:lnTo>
                <a:lnTo>
                  <a:pt x="1106123" y="1520074"/>
                </a:lnTo>
                <a:lnTo>
                  <a:pt x="1106123" y="1528749"/>
                </a:lnTo>
                <a:lnTo>
                  <a:pt x="1121829" y="1528749"/>
                </a:lnTo>
                <a:lnTo>
                  <a:pt x="1119361" y="1516522"/>
                </a:lnTo>
                <a:lnTo>
                  <a:pt x="1117015" y="1513042"/>
                </a:lnTo>
                <a:close/>
              </a:path>
              <a:path w="3946525" h="1529079">
                <a:moveTo>
                  <a:pt x="1194267" y="1497336"/>
                </a:moveTo>
                <a:lnTo>
                  <a:pt x="1182039" y="1499805"/>
                </a:lnTo>
                <a:lnTo>
                  <a:pt x="1172054" y="1506537"/>
                </a:lnTo>
                <a:lnTo>
                  <a:pt x="1165323" y="1516522"/>
                </a:lnTo>
                <a:lnTo>
                  <a:pt x="1162854" y="1528749"/>
                </a:lnTo>
                <a:lnTo>
                  <a:pt x="1178560" y="1528749"/>
                </a:lnTo>
                <a:lnTo>
                  <a:pt x="1178560" y="1520074"/>
                </a:lnTo>
                <a:lnTo>
                  <a:pt x="1185586" y="1513042"/>
                </a:lnTo>
                <a:lnTo>
                  <a:pt x="1194267" y="1513042"/>
                </a:lnTo>
                <a:lnTo>
                  <a:pt x="1194267" y="1497336"/>
                </a:lnTo>
                <a:close/>
              </a:path>
              <a:path w="3946525" h="1529079">
                <a:moveTo>
                  <a:pt x="1194267" y="1513042"/>
                </a:moveTo>
                <a:lnTo>
                  <a:pt x="1185586" y="1513042"/>
                </a:lnTo>
                <a:lnTo>
                  <a:pt x="1178560" y="1520074"/>
                </a:lnTo>
                <a:lnTo>
                  <a:pt x="1178560" y="1528749"/>
                </a:lnTo>
                <a:lnTo>
                  <a:pt x="1194267" y="1528749"/>
                </a:lnTo>
                <a:lnTo>
                  <a:pt x="1194267" y="1513042"/>
                </a:lnTo>
                <a:close/>
              </a:path>
              <a:path w="3946525" h="1529079">
                <a:moveTo>
                  <a:pt x="1298117" y="1497336"/>
                </a:moveTo>
                <a:lnTo>
                  <a:pt x="1194267" y="1497336"/>
                </a:lnTo>
                <a:lnTo>
                  <a:pt x="1194267" y="1528749"/>
                </a:lnTo>
                <a:lnTo>
                  <a:pt x="1298117" y="1528749"/>
                </a:lnTo>
                <a:lnTo>
                  <a:pt x="1298117" y="1497336"/>
                </a:lnTo>
                <a:close/>
              </a:path>
              <a:path w="3946525" h="1529079">
                <a:moveTo>
                  <a:pt x="1298117" y="1497336"/>
                </a:moveTo>
                <a:lnTo>
                  <a:pt x="1298117" y="1528749"/>
                </a:lnTo>
                <a:lnTo>
                  <a:pt x="1313823" y="1528749"/>
                </a:lnTo>
                <a:lnTo>
                  <a:pt x="1313823" y="1520074"/>
                </a:lnTo>
                <a:lnTo>
                  <a:pt x="1306787" y="1513042"/>
                </a:lnTo>
                <a:lnTo>
                  <a:pt x="1324716" y="1513042"/>
                </a:lnTo>
                <a:lnTo>
                  <a:pt x="1320330" y="1506537"/>
                </a:lnTo>
                <a:lnTo>
                  <a:pt x="1310345" y="1499805"/>
                </a:lnTo>
                <a:lnTo>
                  <a:pt x="1298117" y="1497336"/>
                </a:lnTo>
                <a:close/>
              </a:path>
              <a:path w="3946525" h="1529079">
                <a:moveTo>
                  <a:pt x="1324716" y="1513042"/>
                </a:moveTo>
                <a:lnTo>
                  <a:pt x="1306787" y="1513042"/>
                </a:lnTo>
                <a:lnTo>
                  <a:pt x="1313823" y="1520074"/>
                </a:lnTo>
                <a:lnTo>
                  <a:pt x="1313823" y="1528749"/>
                </a:lnTo>
                <a:lnTo>
                  <a:pt x="1329530" y="1528749"/>
                </a:lnTo>
                <a:lnTo>
                  <a:pt x="1327061" y="1516522"/>
                </a:lnTo>
                <a:lnTo>
                  <a:pt x="1324716" y="1513042"/>
                </a:lnTo>
                <a:close/>
              </a:path>
              <a:path w="3946525" h="1529079">
                <a:moveTo>
                  <a:pt x="1401967" y="1497336"/>
                </a:moveTo>
                <a:lnTo>
                  <a:pt x="1389739" y="1499805"/>
                </a:lnTo>
                <a:lnTo>
                  <a:pt x="1379755" y="1506537"/>
                </a:lnTo>
                <a:lnTo>
                  <a:pt x="1373023" y="1516522"/>
                </a:lnTo>
                <a:lnTo>
                  <a:pt x="1370555" y="1528749"/>
                </a:lnTo>
                <a:lnTo>
                  <a:pt x="1386261" y="1528749"/>
                </a:lnTo>
                <a:lnTo>
                  <a:pt x="1386261" y="1520074"/>
                </a:lnTo>
                <a:lnTo>
                  <a:pt x="1393287" y="1513042"/>
                </a:lnTo>
                <a:lnTo>
                  <a:pt x="1401967" y="1513042"/>
                </a:lnTo>
                <a:lnTo>
                  <a:pt x="1401967" y="1497336"/>
                </a:lnTo>
                <a:close/>
              </a:path>
              <a:path w="3946525" h="1529079">
                <a:moveTo>
                  <a:pt x="1401967" y="1513042"/>
                </a:moveTo>
                <a:lnTo>
                  <a:pt x="1393287" y="1513042"/>
                </a:lnTo>
                <a:lnTo>
                  <a:pt x="1386261" y="1520074"/>
                </a:lnTo>
                <a:lnTo>
                  <a:pt x="1386261" y="1528749"/>
                </a:lnTo>
                <a:lnTo>
                  <a:pt x="1401967" y="1528749"/>
                </a:lnTo>
                <a:lnTo>
                  <a:pt x="1401967" y="1513042"/>
                </a:lnTo>
                <a:close/>
              </a:path>
              <a:path w="3946525" h="1529079">
                <a:moveTo>
                  <a:pt x="1505807" y="1497336"/>
                </a:moveTo>
                <a:lnTo>
                  <a:pt x="1401967" y="1497336"/>
                </a:lnTo>
                <a:lnTo>
                  <a:pt x="1401967" y="1528749"/>
                </a:lnTo>
                <a:lnTo>
                  <a:pt x="1505807" y="1528749"/>
                </a:lnTo>
                <a:lnTo>
                  <a:pt x="1505807" y="1497336"/>
                </a:lnTo>
                <a:close/>
              </a:path>
              <a:path w="3946525" h="1529079">
                <a:moveTo>
                  <a:pt x="1505807" y="1497336"/>
                </a:moveTo>
                <a:lnTo>
                  <a:pt x="1505807" y="1528749"/>
                </a:lnTo>
                <a:lnTo>
                  <a:pt x="1521513" y="1528749"/>
                </a:lnTo>
                <a:lnTo>
                  <a:pt x="1521513" y="1520074"/>
                </a:lnTo>
                <a:lnTo>
                  <a:pt x="1514487" y="1513042"/>
                </a:lnTo>
                <a:lnTo>
                  <a:pt x="1532406" y="1513042"/>
                </a:lnTo>
                <a:lnTo>
                  <a:pt x="1528020" y="1506537"/>
                </a:lnTo>
                <a:lnTo>
                  <a:pt x="1518035" y="1499805"/>
                </a:lnTo>
                <a:lnTo>
                  <a:pt x="1505807" y="1497336"/>
                </a:lnTo>
                <a:close/>
              </a:path>
              <a:path w="3946525" h="1529079">
                <a:moveTo>
                  <a:pt x="1532406" y="1513042"/>
                </a:moveTo>
                <a:lnTo>
                  <a:pt x="1514487" y="1513042"/>
                </a:lnTo>
                <a:lnTo>
                  <a:pt x="1521513" y="1520074"/>
                </a:lnTo>
                <a:lnTo>
                  <a:pt x="1521513" y="1528749"/>
                </a:lnTo>
                <a:lnTo>
                  <a:pt x="1537220" y="1528749"/>
                </a:lnTo>
                <a:lnTo>
                  <a:pt x="1534751" y="1516522"/>
                </a:lnTo>
                <a:lnTo>
                  <a:pt x="1532406" y="1513042"/>
                </a:lnTo>
                <a:close/>
              </a:path>
              <a:path w="3946525" h="1529079">
                <a:moveTo>
                  <a:pt x="1609657" y="1497336"/>
                </a:moveTo>
                <a:lnTo>
                  <a:pt x="1597429" y="1499805"/>
                </a:lnTo>
                <a:lnTo>
                  <a:pt x="1587445" y="1506537"/>
                </a:lnTo>
                <a:lnTo>
                  <a:pt x="1580713" y="1516522"/>
                </a:lnTo>
                <a:lnTo>
                  <a:pt x="1578245" y="1528749"/>
                </a:lnTo>
                <a:lnTo>
                  <a:pt x="1593951" y="1528749"/>
                </a:lnTo>
                <a:lnTo>
                  <a:pt x="1593951" y="1520074"/>
                </a:lnTo>
                <a:lnTo>
                  <a:pt x="1600987" y="1513042"/>
                </a:lnTo>
                <a:lnTo>
                  <a:pt x="1609657" y="1513042"/>
                </a:lnTo>
                <a:lnTo>
                  <a:pt x="1609657" y="1497336"/>
                </a:lnTo>
                <a:close/>
              </a:path>
              <a:path w="3946525" h="1529079">
                <a:moveTo>
                  <a:pt x="1609657" y="1513042"/>
                </a:moveTo>
                <a:lnTo>
                  <a:pt x="1600987" y="1513042"/>
                </a:lnTo>
                <a:lnTo>
                  <a:pt x="1593951" y="1520074"/>
                </a:lnTo>
                <a:lnTo>
                  <a:pt x="1593951" y="1528749"/>
                </a:lnTo>
                <a:lnTo>
                  <a:pt x="1609657" y="1528749"/>
                </a:lnTo>
                <a:lnTo>
                  <a:pt x="1609657" y="1513042"/>
                </a:lnTo>
                <a:close/>
              </a:path>
              <a:path w="3946525" h="1529079">
                <a:moveTo>
                  <a:pt x="1713508" y="1497336"/>
                </a:moveTo>
                <a:lnTo>
                  <a:pt x="1609657" y="1497336"/>
                </a:lnTo>
                <a:lnTo>
                  <a:pt x="1609657" y="1528749"/>
                </a:lnTo>
                <a:lnTo>
                  <a:pt x="1713508" y="1528749"/>
                </a:lnTo>
                <a:lnTo>
                  <a:pt x="1713508" y="1497336"/>
                </a:lnTo>
                <a:close/>
              </a:path>
              <a:path w="3946525" h="1529079">
                <a:moveTo>
                  <a:pt x="1713508" y="1497336"/>
                </a:moveTo>
                <a:lnTo>
                  <a:pt x="1713508" y="1528749"/>
                </a:lnTo>
                <a:lnTo>
                  <a:pt x="1729214" y="1528749"/>
                </a:lnTo>
                <a:lnTo>
                  <a:pt x="1729214" y="1520074"/>
                </a:lnTo>
                <a:lnTo>
                  <a:pt x="1722188" y="1513042"/>
                </a:lnTo>
                <a:lnTo>
                  <a:pt x="1740106" y="1513042"/>
                </a:lnTo>
                <a:lnTo>
                  <a:pt x="1735720" y="1506537"/>
                </a:lnTo>
                <a:lnTo>
                  <a:pt x="1725735" y="1499805"/>
                </a:lnTo>
                <a:lnTo>
                  <a:pt x="1713508" y="1497336"/>
                </a:lnTo>
                <a:close/>
              </a:path>
              <a:path w="3946525" h="1529079">
                <a:moveTo>
                  <a:pt x="1740106" y="1513042"/>
                </a:moveTo>
                <a:lnTo>
                  <a:pt x="1722188" y="1513042"/>
                </a:lnTo>
                <a:lnTo>
                  <a:pt x="1729214" y="1520074"/>
                </a:lnTo>
                <a:lnTo>
                  <a:pt x="1729214" y="1528749"/>
                </a:lnTo>
                <a:lnTo>
                  <a:pt x="1744920" y="1528749"/>
                </a:lnTo>
                <a:lnTo>
                  <a:pt x="1742452" y="1516522"/>
                </a:lnTo>
                <a:lnTo>
                  <a:pt x="1740106" y="1513042"/>
                </a:lnTo>
                <a:close/>
              </a:path>
              <a:path w="3946525" h="1529079">
                <a:moveTo>
                  <a:pt x="1817358" y="1497336"/>
                </a:moveTo>
                <a:lnTo>
                  <a:pt x="1805130" y="1499805"/>
                </a:lnTo>
                <a:lnTo>
                  <a:pt x="1795145" y="1506537"/>
                </a:lnTo>
                <a:lnTo>
                  <a:pt x="1788413" y="1516522"/>
                </a:lnTo>
                <a:lnTo>
                  <a:pt x="1785945" y="1528749"/>
                </a:lnTo>
                <a:lnTo>
                  <a:pt x="1801651" y="1528749"/>
                </a:lnTo>
                <a:lnTo>
                  <a:pt x="1801651" y="1520074"/>
                </a:lnTo>
                <a:lnTo>
                  <a:pt x="1808688" y="1513042"/>
                </a:lnTo>
                <a:lnTo>
                  <a:pt x="1817358" y="1513042"/>
                </a:lnTo>
                <a:lnTo>
                  <a:pt x="1817358" y="1497336"/>
                </a:lnTo>
                <a:close/>
              </a:path>
              <a:path w="3946525" h="1529079">
                <a:moveTo>
                  <a:pt x="1817358" y="1513042"/>
                </a:moveTo>
                <a:lnTo>
                  <a:pt x="1808688" y="1513042"/>
                </a:lnTo>
                <a:lnTo>
                  <a:pt x="1801651" y="1520074"/>
                </a:lnTo>
                <a:lnTo>
                  <a:pt x="1801651" y="1528749"/>
                </a:lnTo>
                <a:lnTo>
                  <a:pt x="1817358" y="1528749"/>
                </a:lnTo>
                <a:lnTo>
                  <a:pt x="1817358" y="1513042"/>
                </a:lnTo>
                <a:close/>
              </a:path>
              <a:path w="3946525" h="1529079">
                <a:moveTo>
                  <a:pt x="1921208" y="1497336"/>
                </a:moveTo>
                <a:lnTo>
                  <a:pt x="1817358" y="1497336"/>
                </a:lnTo>
                <a:lnTo>
                  <a:pt x="1817358" y="1528749"/>
                </a:lnTo>
                <a:lnTo>
                  <a:pt x="1921208" y="1528749"/>
                </a:lnTo>
                <a:lnTo>
                  <a:pt x="1921208" y="1497336"/>
                </a:lnTo>
                <a:close/>
              </a:path>
              <a:path w="3946525" h="1529079">
                <a:moveTo>
                  <a:pt x="1921208" y="1497336"/>
                </a:moveTo>
                <a:lnTo>
                  <a:pt x="1921208" y="1528749"/>
                </a:lnTo>
                <a:lnTo>
                  <a:pt x="1936914" y="1528749"/>
                </a:lnTo>
                <a:lnTo>
                  <a:pt x="1936914" y="1520074"/>
                </a:lnTo>
                <a:lnTo>
                  <a:pt x="1929878" y="1513042"/>
                </a:lnTo>
                <a:lnTo>
                  <a:pt x="1947807" y="1513042"/>
                </a:lnTo>
                <a:lnTo>
                  <a:pt x="1943421" y="1506537"/>
                </a:lnTo>
                <a:lnTo>
                  <a:pt x="1933436" y="1499805"/>
                </a:lnTo>
                <a:lnTo>
                  <a:pt x="1921208" y="1497336"/>
                </a:lnTo>
                <a:close/>
              </a:path>
              <a:path w="3946525" h="1529079">
                <a:moveTo>
                  <a:pt x="1947807" y="1513042"/>
                </a:moveTo>
                <a:lnTo>
                  <a:pt x="1929878" y="1513042"/>
                </a:lnTo>
                <a:lnTo>
                  <a:pt x="1936914" y="1520074"/>
                </a:lnTo>
                <a:lnTo>
                  <a:pt x="1936914" y="1528749"/>
                </a:lnTo>
                <a:lnTo>
                  <a:pt x="1952621" y="1528749"/>
                </a:lnTo>
                <a:lnTo>
                  <a:pt x="1950152" y="1516522"/>
                </a:lnTo>
                <a:lnTo>
                  <a:pt x="1947807" y="1513042"/>
                </a:lnTo>
                <a:close/>
              </a:path>
              <a:path w="3946525" h="1529079">
                <a:moveTo>
                  <a:pt x="2025058" y="1497336"/>
                </a:moveTo>
                <a:lnTo>
                  <a:pt x="2012830" y="1499805"/>
                </a:lnTo>
                <a:lnTo>
                  <a:pt x="2002846" y="1506537"/>
                </a:lnTo>
                <a:lnTo>
                  <a:pt x="1996114" y="1516522"/>
                </a:lnTo>
                <a:lnTo>
                  <a:pt x="1993646" y="1528749"/>
                </a:lnTo>
                <a:lnTo>
                  <a:pt x="2009352" y="1528749"/>
                </a:lnTo>
                <a:lnTo>
                  <a:pt x="2009352" y="1520074"/>
                </a:lnTo>
                <a:lnTo>
                  <a:pt x="2016378" y="1513042"/>
                </a:lnTo>
                <a:lnTo>
                  <a:pt x="2025058" y="1513042"/>
                </a:lnTo>
                <a:lnTo>
                  <a:pt x="2025058" y="1497336"/>
                </a:lnTo>
                <a:close/>
              </a:path>
              <a:path w="3946525" h="1529079">
                <a:moveTo>
                  <a:pt x="2025058" y="1513042"/>
                </a:moveTo>
                <a:lnTo>
                  <a:pt x="2016378" y="1513042"/>
                </a:lnTo>
                <a:lnTo>
                  <a:pt x="2009352" y="1520074"/>
                </a:lnTo>
                <a:lnTo>
                  <a:pt x="2009352" y="1528749"/>
                </a:lnTo>
                <a:lnTo>
                  <a:pt x="2025058" y="1528749"/>
                </a:lnTo>
                <a:lnTo>
                  <a:pt x="2025058" y="1513042"/>
                </a:lnTo>
                <a:close/>
              </a:path>
              <a:path w="3946525" h="1529079">
                <a:moveTo>
                  <a:pt x="2128909" y="1497336"/>
                </a:moveTo>
                <a:lnTo>
                  <a:pt x="2025058" y="1497336"/>
                </a:lnTo>
                <a:lnTo>
                  <a:pt x="2025058" y="1528749"/>
                </a:lnTo>
                <a:lnTo>
                  <a:pt x="2128909" y="1528749"/>
                </a:lnTo>
                <a:lnTo>
                  <a:pt x="2128909" y="1497336"/>
                </a:lnTo>
                <a:close/>
              </a:path>
              <a:path w="3946525" h="1529079">
                <a:moveTo>
                  <a:pt x="2128909" y="1497336"/>
                </a:moveTo>
                <a:lnTo>
                  <a:pt x="2128909" y="1528749"/>
                </a:lnTo>
                <a:lnTo>
                  <a:pt x="2144615" y="1528749"/>
                </a:lnTo>
                <a:lnTo>
                  <a:pt x="2144615" y="1520074"/>
                </a:lnTo>
                <a:lnTo>
                  <a:pt x="2137578" y="1513042"/>
                </a:lnTo>
                <a:lnTo>
                  <a:pt x="2155507" y="1513042"/>
                </a:lnTo>
                <a:lnTo>
                  <a:pt x="2151121" y="1506537"/>
                </a:lnTo>
                <a:lnTo>
                  <a:pt x="2141136" y="1499805"/>
                </a:lnTo>
                <a:lnTo>
                  <a:pt x="2128909" y="1497336"/>
                </a:lnTo>
                <a:close/>
              </a:path>
              <a:path w="3946525" h="1529079">
                <a:moveTo>
                  <a:pt x="2155507" y="1513042"/>
                </a:moveTo>
                <a:lnTo>
                  <a:pt x="2137578" y="1513042"/>
                </a:lnTo>
                <a:lnTo>
                  <a:pt x="2144615" y="1520074"/>
                </a:lnTo>
                <a:lnTo>
                  <a:pt x="2144615" y="1528749"/>
                </a:lnTo>
                <a:lnTo>
                  <a:pt x="2160321" y="1528749"/>
                </a:lnTo>
                <a:lnTo>
                  <a:pt x="2157853" y="1516522"/>
                </a:lnTo>
                <a:lnTo>
                  <a:pt x="2155507" y="1513042"/>
                </a:lnTo>
                <a:close/>
              </a:path>
              <a:path w="3946525" h="1529079">
                <a:moveTo>
                  <a:pt x="2232759" y="1497336"/>
                </a:moveTo>
                <a:lnTo>
                  <a:pt x="2220531" y="1499805"/>
                </a:lnTo>
                <a:lnTo>
                  <a:pt x="2210546" y="1506537"/>
                </a:lnTo>
                <a:lnTo>
                  <a:pt x="2203814" y="1516522"/>
                </a:lnTo>
                <a:lnTo>
                  <a:pt x="2201346" y="1528749"/>
                </a:lnTo>
                <a:lnTo>
                  <a:pt x="2217052" y="1528749"/>
                </a:lnTo>
                <a:lnTo>
                  <a:pt x="2217052" y="1520074"/>
                </a:lnTo>
                <a:lnTo>
                  <a:pt x="2224078" y="1513042"/>
                </a:lnTo>
                <a:lnTo>
                  <a:pt x="2232759" y="1513042"/>
                </a:lnTo>
                <a:lnTo>
                  <a:pt x="2232759" y="1497336"/>
                </a:lnTo>
                <a:close/>
              </a:path>
              <a:path w="3946525" h="1529079">
                <a:moveTo>
                  <a:pt x="2232759" y="1513042"/>
                </a:moveTo>
                <a:lnTo>
                  <a:pt x="2224078" y="1513042"/>
                </a:lnTo>
                <a:lnTo>
                  <a:pt x="2217052" y="1520074"/>
                </a:lnTo>
                <a:lnTo>
                  <a:pt x="2217052" y="1528749"/>
                </a:lnTo>
                <a:lnTo>
                  <a:pt x="2232759" y="1528749"/>
                </a:lnTo>
                <a:lnTo>
                  <a:pt x="2232759" y="1513042"/>
                </a:lnTo>
                <a:close/>
              </a:path>
              <a:path w="3946525" h="1529079">
                <a:moveTo>
                  <a:pt x="2336609" y="1497336"/>
                </a:moveTo>
                <a:lnTo>
                  <a:pt x="2232759" y="1497336"/>
                </a:lnTo>
                <a:lnTo>
                  <a:pt x="2232759" y="1528749"/>
                </a:lnTo>
                <a:lnTo>
                  <a:pt x="2336609" y="1528749"/>
                </a:lnTo>
                <a:lnTo>
                  <a:pt x="2336609" y="1497336"/>
                </a:lnTo>
                <a:close/>
              </a:path>
              <a:path w="3946525" h="1529079">
                <a:moveTo>
                  <a:pt x="2336609" y="1497336"/>
                </a:moveTo>
                <a:lnTo>
                  <a:pt x="2336609" y="1528749"/>
                </a:lnTo>
                <a:lnTo>
                  <a:pt x="2352315" y="1528749"/>
                </a:lnTo>
                <a:lnTo>
                  <a:pt x="2352315" y="1520074"/>
                </a:lnTo>
                <a:lnTo>
                  <a:pt x="2345279" y="1513042"/>
                </a:lnTo>
                <a:lnTo>
                  <a:pt x="2363205" y="1513042"/>
                </a:lnTo>
                <a:lnTo>
                  <a:pt x="2358818" y="1506537"/>
                </a:lnTo>
                <a:lnTo>
                  <a:pt x="2348832" y="1499805"/>
                </a:lnTo>
                <a:lnTo>
                  <a:pt x="2336609" y="1497336"/>
                </a:lnTo>
                <a:close/>
              </a:path>
              <a:path w="3946525" h="1529079">
                <a:moveTo>
                  <a:pt x="2363205" y="1513042"/>
                </a:moveTo>
                <a:lnTo>
                  <a:pt x="2345279" y="1513042"/>
                </a:lnTo>
                <a:lnTo>
                  <a:pt x="2352315" y="1520074"/>
                </a:lnTo>
                <a:lnTo>
                  <a:pt x="2352315" y="1528749"/>
                </a:lnTo>
                <a:lnTo>
                  <a:pt x="2368022" y="1528749"/>
                </a:lnTo>
                <a:lnTo>
                  <a:pt x="2365552" y="1516522"/>
                </a:lnTo>
                <a:lnTo>
                  <a:pt x="2363205" y="1513042"/>
                </a:lnTo>
                <a:close/>
              </a:path>
              <a:path w="3946525" h="1529079">
                <a:moveTo>
                  <a:pt x="2440449" y="1497336"/>
                </a:moveTo>
                <a:lnTo>
                  <a:pt x="2428225" y="1499805"/>
                </a:lnTo>
                <a:lnTo>
                  <a:pt x="2418240" y="1506537"/>
                </a:lnTo>
                <a:lnTo>
                  <a:pt x="2411506" y="1516522"/>
                </a:lnTo>
                <a:lnTo>
                  <a:pt x="2409036" y="1528749"/>
                </a:lnTo>
                <a:lnTo>
                  <a:pt x="2424742" y="1528749"/>
                </a:lnTo>
                <a:lnTo>
                  <a:pt x="2424742" y="1520074"/>
                </a:lnTo>
                <a:lnTo>
                  <a:pt x="2431779" y="1513042"/>
                </a:lnTo>
                <a:lnTo>
                  <a:pt x="2440449" y="1513042"/>
                </a:lnTo>
                <a:lnTo>
                  <a:pt x="2440449" y="1497336"/>
                </a:lnTo>
                <a:close/>
              </a:path>
              <a:path w="3946525" h="1529079">
                <a:moveTo>
                  <a:pt x="2440449" y="1513042"/>
                </a:moveTo>
                <a:lnTo>
                  <a:pt x="2431779" y="1513042"/>
                </a:lnTo>
                <a:lnTo>
                  <a:pt x="2424742" y="1520074"/>
                </a:lnTo>
                <a:lnTo>
                  <a:pt x="2424742" y="1528749"/>
                </a:lnTo>
                <a:lnTo>
                  <a:pt x="2440449" y="1528749"/>
                </a:lnTo>
                <a:lnTo>
                  <a:pt x="2440449" y="1513042"/>
                </a:lnTo>
                <a:close/>
              </a:path>
              <a:path w="3946525" h="1529079">
                <a:moveTo>
                  <a:pt x="2544299" y="1497336"/>
                </a:moveTo>
                <a:lnTo>
                  <a:pt x="2440449" y="1497336"/>
                </a:lnTo>
                <a:lnTo>
                  <a:pt x="2440449" y="1528749"/>
                </a:lnTo>
                <a:lnTo>
                  <a:pt x="2544299" y="1528749"/>
                </a:lnTo>
                <a:lnTo>
                  <a:pt x="2544299" y="1497336"/>
                </a:lnTo>
                <a:close/>
              </a:path>
              <a:path w="3946525" h="1529079">
                <a:moveTo>
                  <a:pt x="2544299" y="1497336"/>
                </a:moveTo>
                <a:lnTo>
                  <a:pt x="2544299" y="1528749"/>
                </a:lnTo>
                <a:lnTo>
                  <a:pt x="2560005" y="1528749"/>
                </a:lnTo>
                <a:lnTo>
                  <a:pt x="2560005" y="1520074"/>
                </a:lnTo>
                <a:lnTo>
                  <a:pt x="2552979" y="1513042"/>
                </a:lnTo>
                <a:lnTo>
                  <a:pt x="2570898" y="1513042"/>
                </a:lnTo>
                <a:lnTo>
                  <a:pt x="2566512" y="1506537"/>
                </a:lnTo>
                <a:lnTo>
                  <a:pt x="2556527" y="1499805"/>
                </a:lnTo>
                <a:lnTo>
                  <a:pt x="2544299" y="1497336"/>
                </a:lnTo>
                <a:close/>
              </a:path>
              <a:path w="3946525" h="1529079">
                <a:moveTo>
                  <a:pt x="2570898" y="1513042"/>
                </a:moveTo>
                <a:lnTo>
                  <a:pt x="2552979" y="1513042"/>
                </a:lnTo>
                <a:lnTo>
                  <a:pt x="2560005" y="1520074"/>
                </a:lnTo>
                <a:lnTo>
                  <a:pt x="2560005" y="1528749"/>
                </a:lnTo>
                <a:lnTo>
                  <a:pt x="2575712" y="1528749"/>
                </a:lnTo>
                <a:lnTo>
                  <a:pt x="2573243" y="1516522"/>
                </a:lnTo>
                <a:lnTo>
                  <a:pt x="2570898" y="1513042"/>
                </a:lnTo>
                <a:close/>
              </a:path>
              <a:path w="3946525" h="1529079">
                <a:moveTo>
                  <a:pt x="2648149" y="1497336"/>
                </a:moveTo>
                <a:lnTo>
                  <a:pt x="2635921" y="1499805"/>
                </a:lnTo>
                <a:lnTo>
                  <a:pt x="2625937" y="1506537"/>
                </a:lnTo>
                <a:lnTo>
                  <a:pt x="2619205" y="1516522"/>
                </a:lnTo>
                <a:lnTo>
                  <a:pt x="2616737" y="1528749"/>
                </a:lnTo>
                <a:lnTo>
                  <a:pt x="2632443" y="1528749"/>
                </a:lnTo>
                <a:lnTo>
                  <a:pt x="2632443" y="1520074"/>
                </a:lnTo>
                <a:lnTo>
                  <a:pt x="2639479" y="1513042"/>
                </a:lnTo>
                <a:lnTo>
                  <a:pt x="2648149" y="1513042"/>
                </a:lnTo>
                <a:lnTo>
                  <a:pt x="2648149" y="1497336"/>
                </a:lnTo>
                <a:close/>
              </a:path>
              <a:path w="3946525" h="1529079">
                <a:moveTo>
                  <a:pt x="2648149" y="1513042"/>
                </a:moveTo>
                <a:lnTo>
                  <a:pt x="2639479" y="1513042"/>
                </a:lnTo>
                <a:lnTo>
                  <a:pt x="2632443" y="1520074"/>
                </a:lnTo>
                <a:lnTo>
                  <a:pt x="2632443" y="1528749"/>
                </a:lnTo>
                <a:lnTo>
                  <a:pt x="2648149" y="1528749"/>
                </a:lnTo>
                <a:lnTo>
                  <a:pt x="2648149" y="1513042"/>
                </a:lnTo>
                <a:close/>
              </a:path>
              <a:path w="3946525" h="1529079">
                <a:moveTo>
                  <a:pt x="2751999" y="1497336"/>
                </a:moveTo>
                <a:lnTo>
                  <a:pt x="2648149" y="1497336"/>
                </a:lnTo>
                <a:lnTo>
                  <a:pt x="2648149" y="1528749"/>
                </a:lnTo>
                <a:lnTo>
                  <a:pt x="2751999" y="1528749"/>
                </a:lnTo>
                <a:lnTo>
                  <a:pt x="2751999" y="1497336"/>
                </a:lnTo>
                <a:close/>
              </a:path>
              <a:path w="3946525" h="1529079">
                <a:moveTo>
                  <a:pt x="2751999" y="1497336"/>
                </a:moveTo>
                <a:lnTo>
                  <a:pt x="2751999" y="1528749"/>
                </a:lnTo>
                <a:lnTo>
                  <a:pt x="2767706" y="1528749"/>
                </a:lnTo>
                <a:lnTo>
                  <a:pt x="2767706" y="1520074"/>
                </a:lnTo>
                <a:lnTo>
                  <a:pt x="2760680" y="1513042"/>
                </a:lnTo>
                <a:lnTo>
                  <a:pt x="2778598" y="1513042"/>
                </a:lnTo>
                <a:lnTo>
                  <a:pt x="2774212" y="1506537"/>
                </a:lnTo>
                <a:lnTo>
                  <a:pt x="2764227" y="1499805"/>
                </a:lnTo>
                <a:lnTo>
                  <a:pt x="2751999" y="1497336"/>
                </a:lnTo>
                <a:close/>
              </a:path>
              <a:path w="3946525" h="1529079">
                <a:moveTo>
                  <a:pt x="2778598" y="1513042"/>
                </a:moveTo>
                <a:lnTo>
                  <a:pt x="2760680" y="1513042"/>
                </a:lnTo>
                <a:lnTo>
                  <a:pt x="2767706" y="1520074"/>
                </a:lnTo>
                <a:lnTo>
                  <a:pt x="2767706" y="1528749"/>
                </a:lnTo>
                <a:lnTo>
                  <a:pt x="2783412" y="1528749"/>
                </a:lnTo>
                <a:lnTo>
                  <a:pt x="2780944" y="1516522"/>
                </a:lnTo>
                <a:lnTo>
                  <a:pt x="2778598" y="1513042"/>
                </a:lnTo>
                <a:close/>
              </a:path>
              <a:path w="3946525" h="1529079">
                <a:moveTo>
                  <a:pt x="2855850" y="1497336"/>
                </a:moveTo>
                <a:lnTo>
                  <a:pt x="2843622" y="1499805"/>
                </a:lnTo>
                <a:lnTo>
                  <a:pt x="2833637" y="1506537"/>
                </a:lnTo>
                <a:lnTo>
                  <a:pt x="2826905" y="1516522"/>
                </a:lnTo>
                <a:lnTo>
                  <a:pt x="2824437" y="1528749"/>
                </a:lnTo>
                <a:lnTo>
                  <a:pt x="2840143" y="1528749"/>
                </a:lnTo>
                <a:lnTo>
                  <a:pt x="2840143" y="1520074"/>
                </a:lnTo>
                <a:lnTo>
                  <a:pt x="2847180" y="1513042"/>
                </a:lnTo>
                <a:lnTo>
                  <a:pt x="2855850" y="1513042"/>
                </a:lnTo>
                <a:lnTo>
                  <a:pt x="2855850" y="1497336"/>
                </a:lnTo>
                <a:close/>
              </a:path>
              <a:path w="3946525" h="1529079">
                <a:moveTo>
                  <a:pt x="2855850" y="1513042"/>
                </a:moveTo>
                <a:lnTo>
                  <a:pt x="2847180" y="1513042"/>
                </a:lnTo>
                <a:lnTo>
                  <a:pt x="2840143" y="1520074"/>
                </a:lnTo>
                <a:lnTo>
                  <a:pt x="2840143" y="1528749"/>
                </a:lnTo>
                <a:lnTo>
                  <a:pt x="2855850" y="1528749"/>
                </a:lnTo>
                <a:lnTo>
                  <a:pt x="2855850" y="1513042"/>
                </a:lnTo>
                <a:close/>
              </a:path>
              <a:path w="3946525" h="1529079">
                <a:moveTo>
                  <a:pt x="2959700" y="1497336"/>
                </a:moveTo>
                <a:lnTo>
                  <a:pt x="2855850" y="1497336"/>
                </a:lnTo>
                <a:lnTo>
                  <a:pt x="2855850" y="1528749"/>
                </a:lnTo>
                <a:lnTo>
                  <a:pt x="2959700" y="1528749"/>
                </a:lnTo>
                <a:lnTo>
                  <a:pt x="2959700" y="1497336"/>
                </a:lnTo>
                <a:close/>
              </a:path>
              <a:path w="3946525" h="1529079">
                <a:moveTo>
                  <a:pt x="2959700" y="1497336"/>
                </a:moveTo>
                <a:lnTo>
                  <a:pt x="2959700" y="1528749"/>
                </a:lnTo>
                <a:lnTo>
                  <a:pt x="2975406" y="1528749"/>
                </a:lnTo>
                <a:lnTo>
                  <a:pt x="2975406" y="1520074"/>
                </a:lnTo>
                <a:lnTo>
                  <a:pt x="2968370" y="1513042"/>
                </a:lnTo>
                <a:lnTo>
                  <a:pt x="2986299" y="1513042"/>
                </a:lnTo>
                <a:lnTo>
                  <a:pt x="2981913" y="1506537"/>
                </a:lnTo>
                <a:lnTo>
                  <a:pt x="2971928" y="1499805"/>
                </a:lnTo>
                <a:lnTo>
                  <a:pt x="2959700" y="1497336"/>
                </a:lnTo>
                <a:close/>
              </a:path>
              <a:path w="3946525" h="1529079">
                <a:moveTo>
                  <a:pt x="2986299" y="1513042"/>
                </a:moveTo>
                <a:lnTo>
                  <a:pt x="2968370" y="1513042"/>
                </a:lnTo>
                <a:lnTo>
                  <a:pt x="2975406" y="1520074"/>
                </a:lnTo>
                <a:lnTo>
                  <a:pt x="2975406" y="1528749"/>
                </a:lnTo>
                <a:lnTo>
                  <a:pt x="2991113" y="1528749"/>
                </a:lnTo>
                <a:lnTo>
                  <a:pt x="2988644" y="1516522"/>
                </a:lnTo>
                <a:lnTo>
                  <a:pt x="2986299" y="1513042"/>
                </a:lnTo>
                <a:close/>
              </a:path>
              <a:path w="3946525" h="1529079">
                <a:moveTo>
                  <a:pt x="3063550" y="1497336"/>
                </a:moveTo>
                <a:lnTo>
                  <a:pt x="3051322" y="1499805"/>
                </a:lnTo>
                <a:lnTo>
                  <a:pt x="3041338" y="1506537"/>
                </a:lnTo>
                <a:lnTo>
                  <a:pt x="3034606" y="1516522"/>
                </a:lnTo>
                <a:lnTo>
                  <a:pt x="3032138" y="1528749"/>
                </a:lnTo>
                <a:lnTo>
                  <a:pt x="3047844" y="1528749"/>
                </a:lnTo>
                <a:lnTo>
                  <a:pt x="3047844" y="1520074"/>
                </a:lnTo>
                <a:lnTo>
                  <a:pt x="3054870" y="1513042"/>
                </a:lnTo>
                <a:lnTo>
                  <a:pt x="3063550" y="1513042"/>
                </a:lnTo>
                <a:lnTo>
                  <a:pt x="3063550" y="1497336"/>
                </a:lnTo>
                <a:close/>
              </a:path>
              <a:path w="3946525" h="1529079">
                <a:moveTo>
                  <a:pt x="3063550" y="1513042"/>
                </a:moveTo>
                <a:lnTo>
                  <a:pt x="3054870" y="1513042"/>
                </a:lnTo>
                <a:lnTo>
                  <a:pt x="3047844" y="1520074"/>
                </a:lnTo>
                <a:lnTo>
                  <a:pt x="3047844" y="1528749"/>
                </a:lnTo>
                <a:lnTo>
                  <a:pt x="3063550" y="1528749"/>
                </a:lnTo>
                <a:lnTo>
                  <a:pt x="3063550" y="1513042"/>
                </a:lnTo>
                <a:close/>
              </a:path>
              <a:path w="3946525" h="1529079">
                <a:moveTo>
                  <a:pt x="3167400" y="1497336"/>
                </a:moveTo>
                <a:lnTo>
                  <a:pt x="3063550" y="1497336"/>
                </a:lnTo>
                <a:lnTo>
                  <a:pt x="3063550" y="1528749"/>
                </a:lnTo>
                <a:lnTo>
                  <a:pt x="3167400" y="1528749"/>
                </a:lnTo>
                <a:lnTo>
                  <a:pt x="3167400" y="1497336"/>
                </a:lnTo>
                <a:close/>
              </a:path>
              <a:path w="3946525" h="1529079">
                <a:moveTo>
                  <a:pt x="3167400" y="1497336"/>
                </a:moveTo>
                <a:lnTo>
                  <a:pt x="3167400" y="1528749"/>
                </a:lnTo>
                <a:lnTo>
                  <a:pt x="3183107" y="1528749"/>
                </a:lnTo>
                <a:lnTo>
                  <a:pt x="3183107" y="1520074"/>
                </a:lnTo>
                <a:lnTo>
                  <a:pt x="3176070" y="1513042"/>
                </a:lnTo>
                <a:lnTo>
                  <a:pt x="3193997" y="1513042"/>
                </a:lnTo>
                <a:lnTo>
                  <a:pt x="3189609" y="1506537"/>
                </a:lnTo>
                <a:lnTo>
                  <a:pt x="3179624" y="1499805"/>
                </a:lnTo>
                <a:lnTo>
                  <a:pt x="3167400" y="1497336"/>
                </a:lnTo>
                <a:close/>
              </a:path>
              <a:path w="3946525" h="1529079">
                <a:moveTo>
                  <a:pt x="3193997" y="1513042"/>
                </a:moveTo>
                <a:lnTo>
                  <a:pt x="3176070" y="1513042"/>
                </a:lnTo>
                <a:lnTo>
                  <a:pt x="3183107" y="1520074"/>
                </a:lnTo>
                <a:lnTo>
                  <a:pt x="3183107" y="1528749"/>
                </a:lnTo>
                <a:lnTo>
                  <a:pt x="3198813" y="1528749"/>
                </a:lnTo>
                <a:lnTo>
                  <a:pt x="3196343" y="1516522"/>
                </a:lnTo>
                <a:lnTo>
                  <a:pt x="3193997" y="1513042"/>
                </a:lnTo>
                <a:close/>
              </a:path>
              <a:path w="3946525" h="1529079">
                <a:moveTo>
                  <a:pt x="3271251" y="1497336"/>
                </a:moveTo>
                <a:lnTo>
                  <a:pt x="3259023" y="1499805"/>
                </a:lnTo>
                <a:lnTo>
                  <a:pt x="3249038" y="1506537"/>
                </a:lnTo>
                <a:lnTo>
                  <a:pt x="3242306" y="1516522"/>
                </a:lnTo>
                <a:lnTo>
                  <a:pt x="3239838" y="1528749"/>
                </a:lnTo>
                <a:lnTo>
                  <a:pt x="3255544" y="1528749"/>
                </a:lnTo>
                <a:lnTo>
                  <a:pt x="3255544" y="1520074"/>
                </a:lnTo>
                <a:lnTo>
                  <a:pt x="3262570" y="1513042"/>
                </a:lnTo>
                <a:lnTo>
                  <a:pt x="3271251" y="1513042"/>
                </a:lnTo>
                <a:lnTo>
                  <a:pt x="3271251" y="1497336"/>
                </a:lnTo>
                <a:close/>
              </a:path>
              <a:path w="3946525" h="1529079">
                <a:moveTo>
                  <a:pt x="3271251" y="1513042"/>
                </a:moveTo>
                <a:lnTo>
                  <a:pt x="3262570" y="1513042"/>
                </a:lnTo>
                <a:lnTo>
                  <a:pt x="3255544" y="1520074"/>
                </a:lnTo>
                <a:lnTo>
                  <a:pt x="3255544" y="1528749"/>
                </a:lnTo>
                <a:lnTo>
                  <a:pt x="3271251" y="1528749"/>
                </a:lnTo>
                <a:lnTo>
                  <a:pt x="3271251" y="1513042"/>
                </a:lnTo>
                <a:close/>
              </a:path>
              <a:path w="3946525" h="1529079">
                <a:moveTo>
                  <a:pt x="3375090" y="1497336"/>
                </a:moveTo>
                <a:lnTo>
                  <a:pt x="3271251" y="1497336"/>
                </a:lnTo>
                <a:lnTo>
                  <a:pt x="3271251" y="1528749"/>
                </a:lnTo>
                <a:lnTo>
                  <a:pt x="3375090" y="1528749"/>
                </a:lnTo>
                <a:lnTo>
                  <a:pt x="3375090" y="1497336"/>
                </a:lnTo>
                <a:close/>
              </a:path>
              <a:path w="3946525" h="1529079">
                <a:moveTo>
                  <a:pt x="3375090" y="1497336"/>
                </a:moveTo>
                <a:lnTo>
                  <a:pt x="3375090" y="1528749"/>
                </a:lnTo>
                <a:lnTo>
                  <a:pt x="3390797" y="1528749"/>
                </a:lnTo>
                <a:lnTo>
                  <a:pt x="3390797" y="1520074"/>
                </a:lnTo>
                <a:lnTo>
                  <a:pt x="3383771" y="1513042"/>
                </a:lnTo>
                <a:lnTo>
                  <a:pt x="3401689" y="1513042"/>
                </a:lnTo>
                <a:lnTo>
                  <a:pt x="3397303" y="1506537"/>
                </a:lnTo>
                <a:lnTo>
                  <a:pt x="3387318" y="1499805"/>
                </a:lnTo>
                <a:lnTo>
                  <a:pt x="3375090" y="1497336"/>
                </a:lnTo>
                <a:close/>
              </a:path>
              <a:path w="3946525" h="1529079">
                <a:moveTo>
                  <a:pt x="3401689" y="1513042"/>
                </a:moveTo>
                <a:lnTo>
                  <a:pt x="3383771" y="1513042"/>
                </a:lnTo>
                <a:lnTo>
                  <a:pt x="3390797" y="1520074"/>
                </a:lnTo>
                <a:lnTo>
                  <a:pt x="3390797" y="1528749"/>
                </a:lnTo>
                <a:lnTo>
                  <a:pt x="3406503" y="1528749"/>
                </a:lnTo>
                <a:lnTo>
                  <a:pt x="3404035" y="1516522"/>
                </a:lnTo>
                <a:lnTo>
                  <a:pt x="3401689" y="1513042"/>
                </a:lnTo>
                <a:close/>
              </a:path>
              <a:path w="3946525" h="1529079">
                <a:moveTo>
                  <a:pt x="3478941" y="1497336"/>
                </a:moveTo>
                <a:lnTo>
                  <a:pt x="3466713" y="1499805"/>
                </a:lnTo>
                <a:lnTo>
                  <a:pt x="3456728" y="1506537"/>
                </a:lnTo>
                <a:lnTo>
                  <a:pt x="3449996" y="1516522"/>
                </a:lnTo>
                <a:lnTo>
                  <a:pt x="3447528" y="1528749"/>
                </a:lnTo>
                <a:lnTo>
                  <a:pt x="3463234" y="1528749"/>
                </a:lnTo>
                <a:lnTo>
                  <a:pt x="3463234" y="1520074"/>
                </a:lnTo>
                <a:lnTo>
                  <a:pt x="3470271" y="1513042"/>
                </a:lnTo>
                <a:lnTo>
                  <a:pt x="3478941" y="1513042"/>
                </a:lnTo>
                <a:lnTo>
                  <a:pt x="3478941" y="1497336"/>
                </a:lnTo>
                <a:close/>
              </a:path>
              <a:path w="3946525" h="1529079">
                <a:moveTo>
                  <a:pt x="3478941" y="1513042"/>
                </a:moveTo>
                <a:lnTo>
                  <a:pt x="3470271" y="1513042"/>
                </a:lnTo>
                <a:lnTo>
                  <a:pt x="3463234" y="1520074"/>
                </a:lnTo>
                <a:lnTo>
                  <a:pt x="3463234" y="1528749"/>
                </a:lnTo>
                <a:lnTo>
                  <a:pt x="3478941" y="1528749"/>
                </a:lnTo>
                <a:lnTo>
                  <a:pt x="3478941" y="1513042"/>
                </a:lnTo>
                <a:close/>
              </a:path>
              <a:path w="3946525" h="1529079">
                <a:moveTo>
                  <a:pt x="3582791" y="1497336"/>
                </a:moveTo>
                <a:lnTo>
                  <a:pt x="3478941" y="1497336"/>
                </a:lnTo>
                <a:lnTo>
                  <a:pt x="3478941" y="1528749"/>
                </a:lnTo>
                <a:lnTo>
                  <a:pt x="3582791" y="1528749"/>
                </a:lnTo>
                <a:lnTo>
                  <a:pt x="3582791" y="1497336"/>
                </a:lnTo>
                <a:close/>
              </a:path>
              <a:path w="3946525" h="1529079">
                <a:moveTo>
                  <a:pt x="3582791" y="1497336"/>
                </a:moveTo>
                <a:lnTo>
                  <a:pt x="3582791" y="1528749"/>
                </a:lnTo>
                <a:lnTo>
                  <a:pt x="3598497" y="1528749"/>
                </a:lnTo>
                <a:lnTo>
                  <a:pt x="3598497" y="1520074"/>
                </a:lnTo>
                <a:lnTo>
                  <a:pt x="3591471" y="1513042"/>
                </a:lnTo>
                <a:lnTo>
                  <a:pt x="3609390" y="1513042"/>
                </a:lnTo>
                <a:lnTo>
                  <a:pt x="3605004" y="1506537"/>
                </a:lnTo>
                <a:lnTo>
                  <a:pt x="3595019" y="1499805"/>
                </a:lnTo>
                <a:lnTo>
                  <a:pt x="3582791" y="1497336"/>
                </a:lnTo>
                <a:close/>
              </a:path>
              <a:path w="3946525" h="1529079">
                <a:moveTo>
                  <a:pt x="3609390" y="1513042"/>
                </a:moveTo>
                <a:lnTo>
                  <a:pt x="3591471" y="1513042"/>
                </a:lnTo>
                <a:lnTo>
                  <a:pt x="3598497" y="1520074"/>
                </a:lnTo>
                <a:lnTo>
                  <a:pt x="3598497" y="1528749"/>
                </a:lnTo>
                <a:lnTo>
                  <a:pt x="3614204" y="1528749"/>
                </a:lnTo>
                <a:lnTo>
                  <a:pt x="3611735" y="1516522"/>
                </a:lnTo>
                <a:lnTo>
                  <a:pt x="3609390" y="1513042"/>
                </a:lnTo>
                <a:close/>
              </a:path>
              <a:path w="3946525" h="1529079">
                <a:moveTo>
                  <a:pt x="3686641" y="1497336"/>
                </a:moveTo>
                <a:lnTo>
                  <a:pt x="3674413" y="1499805"/>
                </a:lnTo>
                <a:lnTo>
                  <a:pt x="3664429" y="1506537"/>
                </a:lnTo>
                <a:lnTo>
                  <a:pt x="3657697" y="1516522"/>
                </a:lnTo>
                <a:lnTo>
                  <a:pt x="3655229" y="1528749"/>
                </a:lnTo>
                <a:lnTo>
                  <a:pt x="3670935" y="1528749"/>
                </a:lnTo>
                <a:lnTo>
                  <a:pt x="3670935" y="1520074"/>
                </a:lnTo>
                <a:lnTo>
                  <a:pt x="3677971" y="1513042"/>
                </a:lnTo>
                <a:lnTo>
                  <a:pt x="3686641" y="1513042"/>
                </a:lnTo>
                <a:lnTo>
                  <a:pt x="3686641" y="1497336"/>
                </a:lnTo>
                <a:close/>
              </a:path>
              <a:path w="3946525" h="1529079">
                <a:moveTo>
                  <a:pt x="3686641" y="1513042"/>
                </a:moveTo>
                <a:lnTo>
                  <a:pt x="3677971" y="1513042"/>
                </a:lnTo>
                <a:lnTo>
                  <a:pt x="3670935" y="1520074"/>
                </a:lnTo>
                <a:lnTo>
                  <a:pt x="3670935" y="1528749"/>
                </a:lnTo>
                <a:lnTo>
                  <a:pt x="3686641" y="1528749"/>
                </a:lnTo>
                <a:lnTo>
                  <a:pt x="3686641" y="1513042"/>
                </a:lnTo>
                <a:close/>
              </a:path>
              <a:path w="3946525" h="1529079">
                <a:moveTo>
                  <a:pt x="3790491" y="1497336"/>
                </a:moveTo>
                <a:lnTo>
                  <a:pt x="3686641" y="1497336"/>
                </a:lnTo>
                <a:lnTo>
                  <a:pt x="3686641" y="1528749"/>
                </a:lnTo>
                <a:lnTo>
                  <a:pt x="3790491" y="1528749"/>
                </a:lnTo>
                <a:lnTo>
                  <a:pt x="3790491" y="1497336"/>
                </a:lnTo>
                <a:close/>
              </a:path>
              <a:path w="3946525" h="1529079">
                <a:moveTo>
                  <a:pt x="3790491" y="1497336"/>
                </a:moveTo>
                <a:lnTo>
                  <a:pt x="3790491" y="1528749"/>
                </a:lnTo>
                <a:lnTo>
                  <a:pt x="3806198" y="1528749"/>
                </a:lnTo>
                <a:lnTo>
                  <a:pt x="3806198" y="1520074"/>
                </a:lnTo>
                <a:lnTo>
                  <a:pt x="3799161" y="1513042"/>
                </a:lnTo>
                <a:lnTo>
                  <a:pt x="3817090" y="1513042"/>
                </a:lnTo>
                <a:lnTo>
                  <a:pt x="3812704" y="1506537"/>
                </a:lnTo>
                <a:lnTo>
                  <a:pt x="3802719" y="1499805"/>
                </a:lnTo>
                <a:lnTo>
                  <a:pt x="3790491" y="1497336"/>
                </a:lnTo>
                <a:close/>
              </a:path>
              <a:path w="3946525" h="1529079">
                <a:moveTo>
                  <a:pt x="3817090" y="1513042"/>
                </a:moveTo>
                <a:lnTo>
                  <a:pt x="3799161" y="1513042"/>
                </a:lnTo>
                <a:lnTo>
                  <a:pt x="3806198" y="1520074"/>
                </a:lnTo>
                <a:lnTo>
                  <a:pt x="3806198" y="1528749"/>
                </a:lnTo>
                <a:lnTo>
                  <a:pt x="3821904" y="1528749"/>
                </a:lnTo>
                <a:lnTo>
                  <a:pt x="3819436" y="1516522"/>
                </a:lnTo>
                <a:lnTo>
                  <a:pt x="3817090" y="1513042"/>
                </a:lnTo>
                <a:close/>
              </a:path>
              <a:path w="3946525" h="1529079">
                <a:moveTo>
                  <a:pt x="3894342" y="1497336"/>
                </a:moveTo>
                <a:lnTo>
                  <a:pt x="3882114" y="1499805"/>
                </a:lnTo>
                <a:lnTo>
                  <a:pt x="3872129" y="1506537"/>
                </a:lnTo>
                <a:lnTo>
                  <a:pt x="3865397" y="1516522"/>
                </a:lnTo>
                <a:lnTo>
                  <a:pt x="3862929" y="1528749"/>
                </a:lnTo>
                <a:lnTo>
                  <a:pt x="3878635" y="1528749"/>
                </a:lnTo>
                <a:lnTo>
                  <a:pt x="3878635" y="1520074"/>
                </a:lnTo>
                <a:lnTo>
                  <a:pt x="3885661" y="1513042"/>
                </a:lnTo>
                <a:lnTo>
                  <a:pt x="3894342" y="1513042"/>
                </a:lnTo>
                <a:lnTo>
                  <a:pt x="3894342" y="1497336"/>
                </a:lnTo>
                <a:close/>
              </a:path>
              <a:path w="3946525" h="1529079">
                <a:moveTo>
                  <a:pt x="3894342" y="1513042"/>
                </a:moveTo>
                <a:lnTo>
                  <a:pt x="3885661" y="1513042"/>
                </a:lnTo>
                <a:lnTo>
                  <a:pt x="3878635" y="1520074"/>
                </a:lnTo>
                <a:lnTo>
                  <a:pt x="3878635" y="1528749"/>
                </a:lnTo>
                <a:lnTo>
                  <a:pt x="3894342" y="1528749"/>
                </a:lnTo>
                <a:lnTo>
                  <a:pt x="3894342" y="1513042"/>
                </a:lnTo>
                <a:close/>
              </a:path>
              <a:path w="3946525" h="1529079">
                <a:moveTo>
                  <a:pt x="3914854" y="1497336"/>
                </a:moveTo>
                <a:lnTo>
                  <a:pt x="3894342" y="1497336"/>
                </a:lnTo>
                <a:lnTo>
                  <a:pt x="3894342" y="1528749"/>
                </a:lnTo>
                <a:lnTo>
                  <a:pt x="3914854" y="1528749"/>
                </a:lnTo>
                <a:lnTo>
                  <a:pt x="3914854" y="1497336"/>
                </a:lnTo>
                <a:close/>
              </a:path>
              <a:path w="3946525" h="1529079">
                <a:moveTo>
                  <a:pt x="3946267" y="1442738"/>
                </a:moveTo>
                <a:lnTo>
                  <a:pt x="3934039" y="1445207"/>
                </a:lnTo>
                <a:lnTo>
                  <a:pt x="3924054" y="1451939"/>
                </a:lnTo>
                <a:lnTo>
                  <a:pt x="3917322" y="1461923"/>
                </a:lnTo>
                <a:lnTo>
                  <a:pt x="3914854" y="1474151"/>
                </a:lnTo>
                <a:lnTo>
                  <a:pt x="3914854" y="1528749"/>
                </a:lnTo>
                <a:lnTo>
                  <a:pt x="3930560" y="1528749"/>
                </a:lnTo>
                <a:lnTo>
                  <a:pt x="3930560" y="1465476"/>
                </a:lnTo>
                <a:lnTo>
                  <a:pt x="3937586" y="1458444"/>
                </a:lnTo>
                <a:lnTo>
                  <a:pt x="3946267" y="1458444"/>
                </a:lnTo>
                <a:lnTo>
                  <a:pt x="3946267" y="1442738"/>
                </a:lnTo>
                <a:close/>
              </a:path>
              <a:path w="3946525" h="1529079">
                <a:moveTo>
                  <a:pt x="3946267" y="1458444"/>
                </a:moveTo>
                <a:lnTo>
                  <a:pt x="3937586" y="1458444"/>
                </a:lnTo>
                <a:lnTo>
                  <a:pt x="3930560" y="1465476"/>
                </a:lnTo>
                <a:lnTo>
                  <a:pt x="3930560" y="1528749"/>
                </a:lnTo>
                <a:lnTo>
                  <a:pt x="3946267" y="1528749"/>
                </a:lnTo>
                <a:lnTo>
                  <a:pt x="3946267" y="1458444"/>
                </a:lnTo>
                <a:close/>
              </a:path>
              <a:path w="3946525" h="1529079">
                <a:moveTo>
                  <a:pt x="3946267" y="1224345"/>
                </a:moveTo>
                <a:lnTo>
                  <a:pt x="3934039" y="1226814"/>
                </a:lnTo>
                <a:lnTo>
                  <a:pt x="3924054" y="1233546"/>
                </a:lnTo>
                <a:lnTo>
                  <a:pt x="3917322" y="1243531"/>
                </a:lnTo>
                <a:lnTo>
                  <a:pt x="3914854" y="1255758"/>
                </a:lnTo>
                <a:lnTo>
                  <a:pt x="3914854" y="1364954"/>
                </a:lnTo>
                <a:lnTo>
                  <a:pt x="3917322" y="1377181"/>
                </a:lnTo>
                <a:lnTo>
                  <a:pt x="3924054" y="1387166"/>
                </a:lnTo>
                <a:lnTo>
                  <a:pt x="3934039" y="1393898"/>
                </a:lnTo>
                <a:lnTo>
                  <a:pt x="3946267" y="1396366"/>
                </a:lnTo>
                <a:lnTo>
                  <a:pt x="3946267" y="1380660"/>
                </a:lnTo>
                <a:lnTo>
                  <a:pt x="3937586" y="1380660"/>
                </a:lnTo>
                <a:lnTo>
                  <a:pt x="3930560" y="1373629"/>
                </a:lnTo>
                <a:lnTo>
                  <a:pt x="3930560" y="1247083"/>
                </a:lnTo>
                <a:lnTo>
                  <a:pt x="3937586" y="1240052"/>
                </a:lnTo>
                <a:lnTo>
                  <a:pt x="3946267" y="1240052"/>
                </a:lnTo>
                <a:lnTo>
                  <a:pt x="3946267" y="1224345"/>
                </a:lnTo>
                <a:close/>
              </a:path>
              <a:path w="3946525" h="1529079">
                <a:moveTo>
                  <a:pt x="3946267" y="1240052"/>
                </a:moveTo>
                <a:lnTo>
                  <a:pt x="3937586" y="1240052"/>
                </a:lnTo>
                <a:lnTo>
                  <a:pt x="3930560" y="1247083"/>
                </a:lnTo>
                <a:lnTo>
                  <a:pt x="3930560" y="1373629"/>
                </a:lnTo>
                <a:lnTo>
                  <a:pt x="3937586" y="1380660"/>
                </a:lnTo>
                <a:lnTo>
                  <a:pt x="3946267" y="1380660"/>
                </a:lnTo>
                <a:lnTo>
                  <a:pt x="3946267" y="1240052"/>
                </a:lnTo>
                <a:close/>
              </a:path>
              <a:path w="3946525" h="1529079">
                <a:moveTo>
                  <a:pt x="3946267" y="1005952"/>
                </a:moveTo>
                <a:lnTo>
                  <a:pt x="3934039" y="1008421"/>
                </a:lnTo>
                <a:lnTo>
                  <a:pt x="3924054" y="1015153"/>
                </a:lnTo>
                <a:lnTo>
                  <a:pt x="3917322" y="1025138"/>
                </a:lnTo>
                <a:lnTo>
                  <a:pt x="3914854" y="1037365"/>
                </a:lnTo>
                <a:lnTo>
                  <a:pt x="3914854" y="1146561"/>
                </a:lnTo>
                <a:lnTo>
                  <a:pt x="3917322" y="1158789"/>
                </a:lnTo>
                <a:lnTo>
                  <a:pt x="3924054" y="1168774"/>
                </a:lnTo>
                <a:lnTo>
                  <a:pt x="3934039" y="1175506"/>
                </a:lnTo>
                <a:lnTo>
                  <a:pt x="3946267" y="1177974"/>
                </a:lnTo>
                <a:lnTo>
                  <a:pt x="3946267" y="1162268"/>
                </a:lnTo>
                <a:lnTo>
                  <a:pt x="3937586" y="1162268"/>
                </a:lnTo>
                <a:lnTo>
                  <a:pt x="3930560" y="1155236"/>
                </a:lnTo>
                <a:lnTo>
                  <a:pt x="3930560" y="1028691"/>
                </a:lnTo>
                <a:lnTo>
                  <a:pt x="3937586" y="1021658"/>
                </a:lnTo>
                <a:lnTo>
                  <a:pt x="3946267" y="1021658"/>
                </a:lnTo>
                <a:lnTo>
                  <a:pt x="3946267" y="1005952"/>
                </a:lnTo>
                <a:close/>
              </a:path>
              <a:path w="3946525" h="1529079">
                <a:moveTo>
                  <a:pt x="3946267" y="1021658"/>
                </a:moveTo>
                <a:lnTo>
                  <a:pt x="3937586" y="1021658"/>
                </a:lnTo>
                <a:lnTo>
                  <a:pt x="3930560" y="1028691"/>
                </a:lnTo>
                <a:lnTo>
                  <a:pt x="3930560" y="1155236"/>
                </a:lnTo>
                <a:lnTo>
                  <a:pt x="3937586" y="1162268"/>
                </a:lnTo>
                <a:lnTo>
                  <a:pt x="3946267" y="1162268"/>
                </a:lnTo>
                <a:lnTo>
                  <a:pt x="3946267" y="1021658"/>
                </a:lnTo>
                <a:close/>
              </a:path>
              <a:path w="3946525" h="1529079">
                <a:moveTo>
                  <a:pt x="3946267" y="787560"/>
                </a:moveTo>
                <a:lnTo>
                  <a:pt x="3934039" y="790028"/>
                </a:lnTo>
                <a:lnTo>
                  <a:pt x="3924054" y="796760"/>
                </a:lnTo>
                <a:lnTo>
                  <a:pt x="3917322" y="806745"/>
                </a:lnTo>
                <a:lnTo>
                  <a:pt x="3914854" y="818972"/>
                </a:lnTo>
                <a:lnTo>
                  <a:pt x="3914854" y="928169"/>
                </a:lnTo>
                <a:lnTo>
                  <a:pt x="3917322" y="940396"/>
                </a:lnTo>
                <a:lnTo>
                  <a:pt x="3924054" y="950381"/>
                </a:lnTo>
                <a:lnTo>
                  <a:pt x="3934039" y="957113"/>
                </a:lnTo>
                <a:lnTo>
                  <a:pt x="3946267" y="959582"/>
                </a:lnTo>
                <a:lnTo>
                  <a:pt x="3946267" y="943875"/>
                </a:lnTo>
                <a:lnTo>
                  <a:pt x="3937586" y="943875"/>
                </a:lnTo>
                <a:lnTo>
                  <a:pt x="3930560" y="936843"/>
                </a:lnTo>
                <a:lnTo>
                  <a:pt x="3930560" y="810297"/>
                </a:lnTo>
                <a:lnTo>
                  <a:pt x="3937586" y="803266"/>
                </a:lnTo>
                <a:lnTo>
                  <a:pt x="3946267" y="803266"/>
                </a:lnTo>
                <a:lnTo>
                  <a:pt x="3946267" y="787560"/>
                </a:lnTo>
                <a:close/>
              </a:path>
              <a:path w="3946525" h="1529079">
                <a:moveTo>
                  <a:pt x="3946267" y="803266"/>
                </a:moveTo>
                <a:lnTo>
                  <a:pt x="3937586" y="803266"/>
                </a:lnTo>
                <a:lnTo>
                  <a:pt x="3930560" y="810297"/>
                </a:lnTo>
                <a:lnTo>
                  <a:pt x="3930560" y="936843"/>
                </a:lnTo>
                <a:lnTo>
                  <a:pt x="3937586" y="943875"/>
                </a:lnTo>
                <a:lnTo>
                  <a:pt x="3946267" y="943875"/>
                </a:lnTo>
                <a:lnTo>
                  <a:pt x="3946267" y="803266"/>
                </a:lnTo>
                <a:close/>
              </a:path>
              <a:path w="3946525" h="1529079">
                <a:moveTo>
                  <a:pt x="3946267" y="569166"/>
                </a:moveTo>
                <a:lnTo>
                  <a:pt x="3934039" y="571635"/>
                </a:lnTo>
                <a:lnTo>
                  <a:pt x="3924054" y="578367"/>
                </a:lnTo>
                <a:lnTo>
                  <a:pt x="3917322" y="588352"/>
                </a:lnTo>
                <a:lnTo>
                  <a:pt x="3914854" y="600579"/>
                </a:lnTo>
                <a:lnTo>
                  <a:pt x="3914854" y="709776"/>
                </a:lnTo>
                <a:lnTo>
                  <a:pt x="3917322" y="722003"/>
                </a:lnTo>
                <a:lnTo>
                  <a:pt x="3924054" y="731988"/>
                </a:lnTo>
                <a:lnTo>
                  <a:pt x="3934039" y="738720"/>
                </a:lnTo>
                <a:lnTo>
                  <a:pt x="3946267" y="741188"/>
                </a:lnTo>
                <a:lnTo>
                  <a:pt x="3946267" y="725482"/>
                </a:lnTo>
                <a:lnTo>
                  <a:pt x="3937586" y="725482"/>
                </a:lnTo>
                <a:lnTo>
                  <a:pt x="3930560" y="718450"/>
                </a:lnTo>
                <a:lnTo>
                  <a:pt x="3930560" y="591905"/>
                </a:lnTo>
                <a:lnTo>
                  <a:pt x="3937586" y="584873"/>
                </a:lnTo>
                <a:lnTo>
                  <a:pt x="3946267" y="584873"/>
                </a:lnTo>
                <a:lnTo>
                  <a:pt x="3946267" y="569166"/>
                </a:lnTo>
                <a:close/>
              </a:path>
              <a:path w="3946525" h="1529079">
                <a:moveTo>
                  <a:pt x="3946267" y="584873"/>
                </a:moveTo>
                <a:lnTo>
                  <a:pt x="3937586" y="584873"/>
                </a:lnTo>
                <a:lnTo>
                  <a:pt x="3930560" y="591905"/>
                </a:lnTo>
                <a:lnTo>
                  <a:pt x="3930560" y="718450"/>
                </a:lnTo>
                <a:lnTo>
                  <a:pt x="3937586" y="725482"/>
                </a:lnTo>
                <a:lnTo>
                  <a:pt x="3946267" y="725482"/>
                </a:lnTo>
                <a:lnTo>
                  <a:pt x="3946267" y="584873"/>
                </a:lnTo>
                <a:close/>
              </a:path>
              <a:path w="3946525" h="1529079">
                <a:moveTo>
                  <a:pt x="3946267" y="350774"/>
                </a:moveTo>
                <a:lnTo>
                  <a:pt x="3934039" y="353242"/>
                </a:lnTo>
                <a:lnTo>
                  <a:pt x="3924054" y="359974"/>
                </a:lnTo>
                <a:lnTo>
                  <a:pt x="3917322" y="369959"/>
                </a:lnTo>
                <a:lnTo>
                  <a:pt x="3914854" y="382187"/>
                </a:lnTo>
                <a:lnTo>
                  <a:pt x="3914854" y="491383"/>
                </a:lnTo>
                <a:lnTo>
                  <a:pt x="3917322" y="503610"/>
                </a:lnTo>
                <a:lnTo>
                  <a:pt x="3924054" y="513595"/>
                </a:lnTo>
                <a:lnTo>
                  <a:pt x="3934039" y="520327"/>
                </a:lnTo>
                <a:lnTo>
                  <a:pt x="3946267" y="522796"/>
                </a:lnTo>
                <a:lnTo>
                  <a:pt x="3946267" y="507090"/>
                </a:lnTo>
                <a:lnTo>
                  <a:pt x="3937586" y="507090"/>
                </a:lnTo>
                <a:lnTo>
                  <a:pt x="3930560" y="500058"/>
                </a:lnTo>
                <a:lnTo>
                  <a:pt x="3930560" y="373517"/>
                </a:lnTo>
                <a:lnTo>
                  <a:pt x="3937586" y="366480"/>
                </a:lnTo>
                <a:lnTo>
                  <a:pt x="3946267" y="366480"/>
                </a:lnTo>
                <a:lnTo>
                  <a:pt x="3946267" y="350774"/>
                </a:lnTo>
                <a:close/>
              </a:path>
              <a:path w="3946525" h="1529079">
                <a:moveTo>
                  <a:pt x="3946267" y="366480"/>
                </a:moveTo>
                <a:lnTo>
                  <a:pt x="3937586" y="366480"/>
                </a:lnTo>
                <a:lnTo>
                  <a:pt x="3930560" y="373517"/>
                </a:lnTo>
                <a:lnTo>
                  <a:pt x="3930560" y="500058"/>
                </a:lnTo>
                <a:lnTo>
                  <a:pt x="3937586" y="507090"/>
                </a:lnTo>
                <a:lnTo>
                  <a:pt x="3946267" y="507090"/>
                </a:lnTo>
                <a:lnTo>
                  <a:pt x="3946267" y="366480"/>
                </a:lnTo>
                <a:close/>
              </a:path>
              <a:path w="3946525" h="1529079">
                <a:moveTo>
                  <a:pt x="3946267" y="132383"/>
                </a:moveTo>
                <a:lnTo>
                  <a:pt x="3934039" y="134851"/>
                </a:lnTo>
                <a:lnTo>
                  <a:pt x="3924054" y="141583"/>
                </a:lnTo>
                <a:lnTo>
                  <a:pt x="3917322" y="151568"/>
                </a:lnTo>
                <a:lnTo>
                  <a:pt x="3914854" y="163796"/>
                </a:lnTo>
                <a:lnTo>
                  <a:pt x="3914854" y="272986"/>
                </a:lnTo>
                <a:lnTo>
                  <a:pt x="3917322" y="285214"/>
                </a:lnTo>
                <a:lnTo>
                  <a:pt x="3924054" y="295199"/>
                </a:lnTo>
                <a:lnTo>
                  <a:pt x="3934039" y="301930"/>
                </a:lnTo>
                <a:lnTo>
                  <a:pt x="3946267" y="304399"/>
                </a:lnTo>
                <a:lnTo>
                  <a:pt x="3946267" y="288692"/>
                </a:lnTo>
                <a:lnTo>
                  <a:pt x="3937586" y="288692"/>
                </a:lnTo>
                <a:lnTo>
                  <a:pt x="3930560" y="281666"/>
                </a:lnTo>
                <a:lnTo>
                  <a:pt x="3930560" y="155115"/>
                </a:lnTo>
                <a:lnTo>
                  <a:pt x="3937586" y="148089"/>
                </a:lnTo>
                <a:lnTo>
                  <a:pt x="3946267" y="148089"/>
                </a:lnTo>
                <a:lnTo>
                  <a:pt x="3946267" y="132383"/>
                </a:lnTo>
                <a:close/>
              </a:path>
              <a:path w="3946525" h="1529079">
                <a:moveTo>
                  <a:pt x="3946267" y="148089"/>
                </a:moveTo>
                <a:lnTo>
                  <a:pt x="3937586" y="148089"/>
                </a:lnTo>
                <a:lnTo>
                  <a:pt x="3930560" y="155115"/>
                </a:lnTo>
                <a:lnTo>
                  <a:pt x="3930560" y="281666"/>
                </a:lnTo>
                <a:lnTo>
                  <a:pt x="3937586" y="288692"/>
                </a:lnTo>
                <a:lnTo>
                  <a:pt x="3946267" y="288692"/>
                </a:lnTo>
                <a:lnTo>
                  <a:pt x="3946267" y="148089"/>
                </a:lnTo>
                <a:close/>
              </a:path>
              <a:path w="3946525" h="1529079">
                <a:moveTo>
                  <a:pt x="3930560" y="0"/>
                </a:moveTo>
                <a:lnTo>
                  <a:pt x="3914854" y="0"/>
                </a:lnTo>
                <a:lnTo>
                  <a:pt x="3914854" y="54595"/>
                </a:lnTo>
                <a:lnTo>
                  <a:pt x="3917322" y="66823"/>
                </a:lnTo>
                <a:lnTo>
                  <a:pt x="3924054" y="76807"/>
                </a:lnTo>
                <a:lnTo>
                  <a:pt x="3934039" y="83539"/>
                </a:lnTo>
                <a:lnTo>
                  <a:pt x="3946267" y="86007"/>
                </a:lnTo>
                <a:lnTo>
                  <a:pt x="3946267" y="70301"/>
                </a:lnTo>
                <a:lnTo>
                  <a:pt x="3937586" y="70301"/>
                </a:lnTo>
                <a:lnTo>
                  <a:pt x="3930560" y="63275"/>
                </a:lnTo>
                <a:lnTo>
                  <a:pt x="3930560" y="0"/>
                </a:lnTo>
                <a:close/>
              </a:path>
              <a:path w="3946525" h="1529079">
                <a:moveTo>
                  <a:pt x="3946267" y="0"/>
                </a:moveTo>
                <a:lnTo>
                  <a:pt x="3930560" y="0"/>
                </a:lnTo>
                <a:lnTo>
                  <a:pt x="3930560" y="63275"/>
                </a:lnTo>
                <a:lnTo>
                  <a:pt x="3937586" y="70301"/>
                </a:lnTo>
                <a:lnTo>
                  <a:pt x="3946267" y="70301"/>
                </a:lnTo>
                <a:lnTo>
                  <a:pt x="3946267" y="0"/>
                </a:lnTo>
                <a:close/>
              </a:path>
              <a:path w="3946525" h="1529079">
                <a:moveTo>
                  <a:pt x="3878635" y="0"/>
                </a:moveTo>
                <a:lnTo>
                  <a:pt x="3862929" y="0"/>
                </a:lnTo>
                <a:lnTo>
                  <a:pt x="3865397" y="12227"/>
                </a:lnTo>
                <a:lnTo>
                  <a:pt x="3872129" y="22212"/>
                </a:lnTo>
                <a:lnTo>
                  <a:pt x="3882114" y="28944"/>
                </a:lnTo>
                <a:lnTo>
                  <a:pt x="3894342" y="31412"/>
                </a:lnTo>
                <a:lnTo>
                  <a:pt x="3894342" y="15706"/>
                </a:lnTo>
                <a:lnTo>
                  <a:pt x="3885661" y="15706"/>
                </a:lnTo>
                <a:lnTo>
                  <a:pt x="3878635" y="8669"/>
                </a:lnTo>
                <a:lnTo>
                  <a:pt x="3878635" y="0"/>
                </a:lnTo>
                <a:close/>
              </a:path>
              <a:path w="3946525" h="1529079">
                <a:moveTo>
                  <a:pt x="3914854" y="0"/>
                </a:moveTo>
                <a:lnTo>
                  <a:pt x="3894342" y="0"/>
                </a:lnTo>
                <a:lnTo>
                  <a:pt x="3894342" y="31412"/>
                </a:lnTo>
                <a:lnTo>
                  <a:pt x="3914854" y="31412"/>
                </a:lnTo>
                <a:lnTo>
                  <a:pt x="3914854" y="0"/>
                </a:lnTo>
                <a:close/>
              </a:path>
              <a:path w="3946525" h="1529079">
                <a:moveTo>
                  <a:pt x="3894342" y="0"/>
                </a:moveTo>
                <a:lnTo>
                  <a:pt x="3878635" y="0"/>
                </a:lnTo>
                <a:lnTo>
                  <a:pt x="3878635" y="8669"/>
                </a:lnTo>
                <a:lnTo>
                  <a:pt x="3885661" y="15706"/>
                </a:lnTo>
                <a:lnTo>
                  <a:pt x="3894342" y="15706"/>
                </a:lnTo>
                <a:lnTo>
                  <a:pt x="3894342" y="0"/>
                </a:lnTo>
                <a:close/>
              </a:path>
              <a:path w="3946525" h="1529079">
                <a:moveTo>
                  <a:pt x="3670935" y="0"/>
                </a:moveTo>
                <a:lnTo>
                  <a:pt x="3655229" y="0"/>
                </a:lnTo>
                <a:lnTo>
                  <a:pt x="3657697" y="12227"/>
                </a:lnTo>
                <a:lnTo>
                  <a:pt x="3664429" y="22212"/>
                </a:lnTo>
                <a:lnTo>
                  <a:pt x="3674413" y="28944"/>
                </a:lnTo>
                <a:lnTo>
                  <a:pt x="3686641" y="31412"/>
                </a:lnTo>
                <a:lnTo>
                  <a:pt x="3686641" y="15706"/>
                </a:lnTo>
                <a:lnTo>
                  <a:pt x="3677971" y="15706"/>
                </a:lnTo>
                <a:lnTo>
                  <a:pt x="3670935" y="8669"/>
                </a:lnTo>
                <a:lnTo>
                  <a:pt x="3670935" y="0"/>
                </a:lnTo>
                <a:close/>
              </a:path>
              <a:path w="3946525" h="1529079">
                <a:moveTo>
                  <a:pt x="3790491" y="0"/>
                </a:moveTo>
                <a:lnTo>
                  <a:pt x="3686641" y="0"/>
                </a:lnTo>
                <a:lnTo>
                  <a:pt x="3686641" y="31412"/>
                </a:lnTo>
                <a:lnTo>
                  <a:pt x="3790491" y="31412"/>
                </a:lnTo>
                <a:lnTo>
                  <a:pt x="3790491" y="0"/>
                </a:lnTo>
                <a:close/>
              </a:path>
              <a:path w="3946525" h="1529079">
                <a:moveTo>
                  <a:pt x="3806198" y="0"/>
                </a:moveTo>
                <a:lnTo>
                  <a:pt x="3790491" y="0"/>
                </a:lnTo>
                <a:lnTo>
                  <a:pt x="3790491" y="31412"/>
                </a:lnTo>
                <a:lnTo>
                  <a:pt x="3802719" y="28944"/>
                </a:lnTo>
                <a:lnTo>
                  <a:pt x="3812704" y="22212"/>
                </a:lnTo>
                <a:lnTo>
                  <a:pt x="3817091" y="15706"/>
                </a:lnTo>
                <a:lnTo>
                  <a:pt x="3799161" y="15706"/>
                </a:lnTo>
                <a:lnTo>
                  <a:pt x="3806198" y="8669"/>
                </a:lnTo>
                <a:lnTo>
                  <a:pt x="3806198" y="0"/>
                </a:lnTo>
                <a:close/>
              </a:path>
              <a:path w="3946525" h="1529079">
                <a:moveTo>
                  <a:pt x="3686641" y="0"/>
                </a:moveTo>
                <a:lnTo>
                  <a:pt x="3670935" y="0"/>
                </a:lnTo>
                <a:lnTo>
                  <a:pt x="3670935" y="8669"/>
                </a:lnTo>
                <a:lnTo>
                  <a:pt x="3677971" y="15706"/>
                </a:lnTo>
                <a:lnTo>
                  <a:pt x="3686641" y="15706"/>
                </a:lnTo>
                <a:lnTo>
                  <a:pt x="3686641" y="0"/>
                </a:lnTo>
                <a:close/>
              </a:path>
              <a:path w="3946525" h="1529079">
                <a:moveTo>
                  <a:pt x="3821904" y="0"/>
                </a:moveTo>
                <a:lnTo>
                  <a:pt x="3806198" y="0"/>
                </a:lnTo>
                <a:lnTo>
                  <a:pt x="3806198" y="8669"/>
                </a:lnTo>
                <a:lnTo>
                  <a:pt x="3799161" y="15706"/>
                </a:lnTo>
                <a:lnTo>
                  <a:pt x="3817091" y="15706"/>
                </a:lnTo>
                <a:lnTo>
                  <a:pt x="3819436" y="12227"/>
                </a:lnTo>
                <a:lnTo>
                  <a:pt x="3821904" y="0"/>
                </a:lnTo>
                <a:close/>
              </a:path>
              <a:path w="3946525" h="1529079">
                <a:moveTo>
                  <a:pt x="3463234" y="0"/>
                </a:moveTo>
                <a:lnTo>
                  <a:pt x="3447528" y="0"/>
                </a:lnTo>
                <a:lnTo>
                  <a:pt x="3449998" y="12227"/>
                </a:lnTo>
                <a:lnTo>
                  <a:pt x="3456732" y="22212"/>
                </a:lnTo>
                <a:lnTo>
                  <a:pt x="3466717" y="28944"/>
                </a:lnTo>
                <a:lnTo>
                  <a:pt x="3478941" y="31412"/>
                </a:lnTo>
                <a:lnTo>
                  <a:pt x="3478941" y="15706"/>
                </a:lnTo>
                <a:lnTo>
                  <a:pt x="3470271" y="15706"/>
                </a:lnTo>
                <a:lnTo>
                  <a:pt x="3463234" y="8669"/>
                </a:lnTo>
                <a:lnTo>
                  <a:pt x="3463234" y="0"/>
                </a:lnTo>
                <a:close/>
              </a:path>
              <a:path w="3946525" h="1529079">
                <a:moveTo>
                  <a:pt x="3582791" y="0"/>
                </a:moveTo>
                <a:lnTo>
                  <a:pt x="3478941" y="0"/>
                </a:lnTo>
                <a:lnTo>
                  <a:pt x="3478941" y="31412"/>
                </a:lnTo>
                <a:lnTo>
                  <a:pt x="3582791" y="31412"/>
                </a:lnTo>
                <a:lnTo>
                  <a:pt x="3582791" y="0"/>
                </a:lnTo>
                <a:close/>
              </a:path>
              <a:path w="3946525" h="1529079">
                <a:moveTo>
                  <a:pt x="3598497" y="0"/>
                </a:moveTo>
                <a:lnTo>
                  <a:pt x="3582791" y="0"/>
                </a:lnTo>
                <a:lnTo>
                  <a:pt x="3582791" y="31412"/>
                </a:lnTo>
                <a:lnTo>
                  <a:pt x="3595019" y="28944"/>
                </a:lnTo>
                <a:lnTo>
                  <a:pt x="3605004" y="22212"/>
                </a:lnTo>
                <a:lnTo>
                  <a:pt x="3609390" y="15706"/>
                </a:lnTo>
                <a:lnTo>
                  <a:pt x="3591471" y="15706"/>
                </a:lnTo>
                <a:lnTo>
                  <a:pt x="3598497" y="8669"/>
                </a:lnTo>
                <a:lnTo>
                  <a:pt x="3598497" y="0"/>
                </a:lnTo>
                <a:close/>
              </a:path>
              <a:path w="3946525" h="1529079">
                <a:moveTo>
                  <a:pt x="3478941" y="0"/>
                </a:moveTo>
                <a:lnTo>
                  <a:pt x="3463234" y="0"/>
                </a:lnTo>
                <a:lnTo>
                  <a:pt x="3463234" y="8669"/>
                </a:lnTo>
                <a:lnTo>
                  <a:pt x="3470271" y="15706"/>
                </a:lnTo>
                <a:lnTo>
                  <a:pt x="3478941" y="15706"/>
                </a:lnTo>
                <a:lnTo>
                  <a:pt x="3478941" y="0"/>
                </a:lnTo>
                <a:close/>
              </a:path>
              <a:path w="3946525" h="1529079">
                <a:moveTo>
                  <a:pt x="3614204" y="0"/>
                </a:moveTo>
                <a:lnTo>
                  <a:pt x="3598497" y="0"/>
                </a:lnTo>
                <a:lnTo>
                  <a:pt x="3598497" y="8669"/>
                </a:lnTo>
                <a:lnTo>
                  <a:pt x="3591471" y="15706"/>
                </a:lnTo>
                <a:lnTo>
                  <a:pt x="3609390" y="15706"/>
                </a:lnTo>
                <a:lnTo>
                  <a:pt x="3611735" y="12227"/>
                </a:lnTo>
                <a:lnTo>
                  <a:pt x="3614204" y="0"/>
                </a:lnTo>
                <a:close/>
              </a:path>
              <a:path w="3946525" h="1529079">
                <a:moveTo>
                  <a:pt x="3255544" y="0"/>
                </a:moveTo>
                <a:lnTo>
                  <a:pt x="3239838" y="0"/>
                </a:lnTo>
                <a:lnTo>
                  <a:pt x="3242306" y="12227"/>
                </a:lnTo>
                <a:lnTo>
                  <a:pt x="3249038" y="22212"/>
                </a:lnTo>
                <a:lnTo>
                  <a:pt x="3259023" y="28944"/>
                </a:lnTo>
                <a:lnTo>
                  <a:pt x="3271251" y="31412"/>
                </a:lnTo>
                <a:lnTo>
                  <a:pt x="3271251" y="15706"/>
                </a:lnTo>
                <a:lnTo>
                  <a:pt x="3262570" y="15706"/>
                </a:lnTo>
                <a:lnTo>
                  <a:pt x="3255544" y="8669"/>
                </a:lnTo>
                <a:lnTo>
                  <a:pt x="3255544" y="0"/>
                </a:lnTo>
                <a:close/>
              </a:path>
              <a:path w="3946525" h="1529079">
                <a:moveTo>
                  <a:pt x="3375090" y="0"/>
                </a:moveTo>
                <a:lnTo>
                  <a:pt x="3271251" y="0"/>
                </a:lnTo>
                <a:lnTo>
                  <a:pt x="3271251" y="31412"/>
                </a:lnTo>
                <a:lnTo>
                  <a:pt x="3375090" y="31412"/>
                </a:lnTo>
                <a:lnTo>
                  <a:pt x="3375090" y="0"/>
                </a:lnTo>
                <a:close/>
              </a:path>
              <a:path w="3946525" h="1529079">
                <a:moveTo>
                  <a:pt x="3390797" y="0"/>
                </a:moveTo>
                <a:lnTo>
                  <a:pt x="3375090" y="0"/>
                </a:lnTo>
                <a:lnTo>
                  <a:pt x="3375090" y="31412"/>
                </a:lnTo>
                <a:lnTo>
                  <a:pt x="3387318" y="28944"/>
                </a:lnTo>
                <a:lnTo>
                  <a:pt x="3397303" y="22212"/>
                </a:lnTo>
                <a:lnTo>
                  <a:pt x="3401690" y="15706"/>
                </a:lnTo>
                <a:lnTo>
                  <a:pt x="3383771" y="15706"/>
                </a:lnTo>
                <a:lnTo>
                  <a:pt x="3390797" y="8669"/>
                </a:lnTo>
                <a:lnTo>
                  <a:pt x="3390797" y="0"/>
                </a:lnTo>
                <a:close/>
              </a:path>
              <a:path w="3946525" h="1529079">
                <a:moveTo>
                  <a:pt x="3271251" y="0"/>
                </a:moveTo>
                <a:lnTo>
                  <a:pt x="3255544" y="0"/>
                </a:lnTo>
                <a:lnTo>
                  <a:pt x="3255544" y="8669"/>
                </a:lnTo>
                <a:lnTo>
                  <a:pt x="3262570" y="15706"/>
                </a:lnTo>
                <a:lnTo>
                  <a:pt x="3271251" y="15706"/>
                </a:lnTo>
                <a:lnTo>
                  <a:pt x="3271251" y="0"/>
                </a:lnTo>
                <a:close/>
              </a:path>
              <a:path w="3946525" h="1529079">
                <a:moveTo>
                  <a:pt x="3406503" y="0"/>
                </a:moveTo>
                <a:lnTo>
                  <a:pt x="3390797" y="0"/>
                </a:lnTo>
                <a:lnTo>
                  <a:pt x="3390797" y="8669"/>
                </a:lnTo>
                <a:lnTo>
                  <a:pt x="3383771" y="15706"/>
                </a:lnTo>
                <a:lnTo>
                  <a:pt x="3401690" y="15706"/>
                </a:lnTo>
                <a:lnTo>
                  <a:pt x="3404035" y="12227"/>
                </a:lnTo>
                <a:lnTo>
                  <a:pt x="3406503" y="0"/>
                </a:lnTo>
                <a:close/>
              </a:path>
              <a:path w="3946525" h="1529079">
                <a:moveTo>
                  <a:pt x="3047844" y="0"/>
                </a:moveTo>
                <a:lnTo>
                  <a:pt x="3032138" y="0"/>
                </a:lnTo>
                <a:lnTo>
                  <a:pt x="3034606" y="12227"/>
                </a:lnTo>
                <a:lnTo>
                  <a:pt x="3041338" y="22212"/>
                </a:lnTo>
                <a:lnTo>
                  <a:pt x="3051322" y="28944"/>
                </a:lnTo>
                <a:lnTo>
                  <a:pt x="3063550" y="31412"/>
                </a:lnTo>
                <a:lnTo>
                  <a:pt x="3063550" y="15706"/>
                </a:lnTo>
                <a:lnTo>
                  <a:pt x="3054870" y="15706"/>
                </a:lnTo>
                <a:lnTo>
                  <a:pt x="3047844" y="8669"/>
                </a:lnTo>
                <a:lnTo>
                  <a:pt x="3047844" y="0"/>
                </a:lnTo>
                <a:close/>
              </a:path>
              <a:path w="3946525" h="1529079">
                <a:moveTo>
                  <a:pt x="3167400" y="0"/>
                </a:moveTo>
                <a:lnTo>
                  <a:pt x="3063550" y="0"/>
                </a:lnTo>
                <a:lnTo>
                  <a:pt x="3063550" y="31412"/>
                </a:lnTo>
                <a:lnTo>
                  <a:pt x="3167400" y="31412"/>
                </a:lnTo>
                <a:lnTo>
                  <a:pt x="3167400" y="0"/>
                </a:lnTo>
                <a:close/>
              </a:path>
              <a:path w="3946525" h="1529079">
                <a:moveTo>
                  <a:pt x="3183107" y="0"/>
                </a:moveTo>
                <a:lnTo>
                  <a:pt x="3167400" y="0"/>
                </a:lnTo>
                <a:lnTo>
                  <a:pt x="3167400" y="31412"/>
                </a:lnTo>
                <a:lnTo>
                  <a:pt x="3179628" y="28944"/>
                </a:lnTo>
                <a:lnTo>
                  <a:pt x="3189613" y="22212"/>
                </a:lnTo>
                <a:lnTo>
                  <a:pt x="3194000" y="15706"/>
                </a:lnTo>
                <a:lnTo>
                  <a:pt x="3176070" y="15706"/>
                </a:lnTo>
                <a:lnTo>
                  <a:pt x="3183107" y="8669"/>
                </a:lnTo>
                <a:lnTo>
                  <a:pt x="3183107" y="0"/>
                </a:lnTo>
                <a:close/>
              </a:path>
              <a:path w="3946525" h="1529079">
                <a:moveTo>
                  <a:pt x="3063550" y="0"/>
                </a:moveTo>
                <a:lnTo>
                  <a:pt x="3047844" y="0"/>
                </a:lnTo>
                <a:lnTo>
                  <a:pt x="3047844" y="8669"/>
                </a:lnTo>
                <a:lnTo>
                  <a:pt x="3054870" y="15706"/>
                </a:lnTo>
                <a:lnTo>
                  <a:pt x="3063550" y="15706"/>
                </a:lnTo>
                <a:lnTo>
                  <a:pt x="3063550" y="0"/>
                </a:lnTo>
                <a:close/>
              </a:path>
              <a:path w="3946525" h="1529079">
                <a:moveTo>
                  <a:pt x="3198813" y="0"/>
                </a:moveTo>
                <a:lnTo>
                  <a:pt x="3183107" y="0"/>
                </a:lnTo>
                <a:lnTo>
                  <a:pt x="3183107" y="8669"/>
                </a:lnTo>
                <a:lnTo>
                  <a:pt x="3176070" y="15706"/>
                </a:lnTo>
                <a:lnTo>
                  <a:pt x="3194000" y="15706"/>
                </a:lnTo>
                <a:lnTo>
                  <a:pt x="3196345" y="12227"/>
                </a:lnTo>
                <a:lnTo>
                  <a:pt x="3198813" y="0"/>
                </a:lnTo>
                <a:close/>
              </a:path>
              <a:path w="3946525" h="1529079">
                <a:moveTo>
                  <a:pt x="2840143" y="0"/>
                </a:moveTo>
                <a:lnTo>
                  <a:pt x="2824437" y="0"/>
                </a:lnTo>
                <a:lnTo>
                  <a:pt x="2826905" y="12227"/>
                </a:lnTo>
                <a:lnTo>
                  <a:pt x="2833637" y="22212"/>
                </a:lnTo>
                <a:lnTo>
                  <a:pt x="2843622" y="28944"/>
                </a:lnTo>
                <a:lnTo>
                  <a:pt x="2855850" y="31412"/>
                </a:lnTo>
                <a:lnTo>
                  <a:pt x="2855850" y="15706"/>
                </a:lnTo>
                <a:lnTo>
                  <a:pt x="2847180" y="15706"/>
                </a:lnTo>
                <a:lnTo>
                  <a:pt x="2840143" y="8669"/>
                </a:lnTo>
                <a:lnTo>
                  <a:pt x="2840143" y="0"/>
                </a:lnTo>
                <a:close/>
              </a:path>
              <a:path w="3946525" h="1529079">
                <a:moveTo>
                  <a:pt x="2959700" y="0"/>
                </a:moveTo>
                <a:lnTo>
                  <a:pt x="2855850" y="0"/>
                </a:lnTo>
                <a:lnTo>
                  <a:pt x="2855850" y="31412"/>
                </a:lnTo>
                <a:lnTo>
                  <a:pt x="2959700" y="31412"/>
                </a:lnTo>
                <a:lnTo>
                  <a:pt x="2959700" y="0"/>
                </a:lnTo>
                <a:close/>
              </a:path>
              <a:path w="3946525" h="1529079">
                <a:moveTo>
                  <a:pt x="2975406" y="0"/>
                </a:moveTo>
                <a:lnTo>
                  <a:pt x="2959700" y="0"/>
                </a:lnTo>
                <a:lnTo>
                  <a:pt x="2959700" y="31412"/>
                </a:lnTo>
                <a:lnTo>
                  <a:pt x="2971928" y="28944"/>
                </a:lnTo>
                <a:lnTo>
                  <a:pt x="2981913" y="22212"/>
                </a:lnTo>
                <a:lnTo>
                  <a:pt x="2986299" y="15706"/>
                </a:lnTo>
                <a:lnTo>
                  <a:pt x="2968370" y="15706"/>
                </a:lnTo>
                <a:lnTo>
                  <a:pt x="2975406" y="8669"/>
                </a:lnTo>
                <a:lnTo>
                  <a:pt x="2975406" y="0"/>
                </a:lnTo>
                <a:close/>
              </a:path>
              <a:path w="3946525" h="1529079">
                <a:moveTo>
                  <a:pt x="2855850" y="0"/>
                </a:moveTo>
                <a:lnTo>
                  <a:pt x="2840143" y="0"/>
                </a:lnTo>
                <a:lnTo>
                  <a:pt x="2840143" y="8669"/>
                </a:lnTo>
                <a:lnTo>
                  <a:pt x="2847180" y="15706"/>
                </a:lnTo>
                <a:lnTo>
                  <a:pt x="2855850" y="15706"/>
                </a:lnTo>
                <a:lnTo>
                  <a:pt x="2855850" y="0"/>
                </a:lnTo>
                <a:close/>
              </a:path>
              <a:path w="3946525" h="1529079">
                <a:moveTo>
                  <a:pt x="2991113" y="0"/>
                </a:moveTo>
                <a:lnTo>
                  <a:pt x="2975406" y="0"/>
                </a:lnTo>
                <a:lnTo>
                  <a:pt x="2975406" y="8669"/>
                </a:lnTo>
                <a:lnTo>
                  <a:pt x="2968370" y="15706"/>
                </a:lnTo>
                <a:lnTo>
                  <a:pt x="2986299" y="15706"/>
                </a:lnTo>
                <a:lnTo>
                  <a:pt x="2988644" y="12227"/>
                </a:lnTo>
                <a:lnTo>
                  <a:pt x="2991113" y="0"/>
                </a:lnTo>
                <a:close/>
              </a:path>
              <a:path w="3946525" h="1529079">
                <a:moveTo>
                  <a:pt x="2632443" y="0"/>
                </a:moveTo>
                <a:lnTo>
                  <a:pt x="2616737" y="0"/>
                </a:lnTo>
                <a:lnTo>
                  <a:pt x="2619205" y="12227"/>
                </a:lnTo>
                <a:lnTo>
                  <a:pt x="2625937" y="22212"/>
                </a:lnTo>
                <a:lnTo>
                  <a:pt x="2635921" y="28944"/>
                </a:lnTo>
                <a:lnTo>
                  <a:pt x="2648149" y="31412"/>
                </a:lnTo>
                <a:lnTo>
                  <a:pt x="2648149" y="15706"/>
                </a:lnTo>
                <a:lnTo>
                  <a:pt x="2639479" y="15706"/>
                </a:lnTo>
                <a:lnTo>
                  <a:pt x="2632443" y="8669"/>
                </a:lnTo>
                <a:lnTo>
                  <a:pt x="2632443" y="0"/>
                </a:lnTo>
                <a:close/>
              </a:path>
              <a:path w="3946525" h="1529079">
                <a:moveTo>
                  <a:pt x="2751999" y="0"/>
                </a:moveTo>
                <a:lnTo>
                  <a:pt x="2648149" y="0"/>
                </a:lnTo>
                <a:lnTo>
                  <a:pt x="2648149" y="31412"/>
                </a:lnTo>
                <a:lnTo>
                  <a:pt x="2751999" y="31412"/>
                </a:lnTo>
                <a:lnTo>
                  <a:pt x="2751999" y="0"/>
                </a:lnTo>
                <a:close/>
              </a:path>
              <a:path w="3946525" h="1529079">
                <a:moveTo>
                  <a:pt x="2767706" y="0"/>
                </a:moveTo>
                <a:lnTo>
                  <a:pt x="2751999" y="0"/>
                </a:lnTo>
                <a:lnTo>
                  <a:pt x="2751999" y="31412"/>
                </a:lnTo>
                <a:lnTo>
                  <a:pt x="2764227" y="28944"/>
                </a:lnTo>
                <a:lnTo>
                  <a:pt x="2774212" y="22212"/>
                </a:lnTo>
                <a:lnTo>
                  <a:pt x="2778599" y="15706"/>
                </a:lnTo>
                <a:lnTo>
                  <a:pt x="2760680" y="15706"/>
                </a:lnTo>
                <a:lnTo>
                  <a:pt x="2767706" y="8669"/>
                </a:lnTo>
                <a:lnTo>
                  <a:pt x="2767706" y="0"/>
                </a:lnTo>
                <a:close/>
              </a:path>
              <a:path w="3946525" h="1529079">
                <a:moveTo>
                  <a:pt x="2648149" y="0"/>
                </a:moveTo>
                <a:lnTo>
                  <a:pt x="2632443" y="0"/>
                </a:lnTo>
                <a:lnTo>
                  <a:pt x="2632443" y="8669"/>
                </a:lnTo>
                <a:lnTo>
                  <a:pt x="2639479" y="15706"/>
                </a:lnTo>
                <a:lnTo>
                  <a:pt x="2648149" y="15706"/>
                </a:lnTo>
                <a:lnTo>
                  <a:pt x="2648149" y="0"/>
                </a:lnTo>
                <a:close/>
              </a:path>
              <a:path w="3946525" h="1529079">
                <a:moveTo>
                  <a:pt x="2783412" y="0"/>
                </a:moveTo>
                <a:lnTo>
                  <a:pt x="2767706" y="0"/>
                </a:lnTo>
                <a:lnTo>
                  <a:pt x="2767706" y="8669"/>
                </a:lnTo>
                <a:lnTo>
                  <a:pt x="2760680" y="15706"/>
                </a:lnTo>
                <a:lnTo>
                  <a:pt x="2778599" y="15706"/>
                </a:lnTo>
                <a:lnTo>
                  <a:pt x="2780944" y="12227"/>
                </a:lnTo>
                <a:lnTo>
                  <a:pt x="2783412" y="0"/>
                </a:lnTo>
                <a:close/>
              </a:path>
              <a:path w="3946525" h="1529079">
                <a:moveTo>
                  <a:pt x="2424742" y="0"/>
                </a:moveTo>
                <a:lnTo>
                  <a:pt x="2409036" y="0"/>
                </a:lnTo>
                <a:lnTo>
                  <a:pt x="2411506" y="12227"/>
                </a:lnTo>
                <a:lnTo>
                  <a:pt x="2418240" y="22212"/>
                </a:lnTo>
                <a:lnTo>
                  <a:pt x="2428225" y="28944"/>
                </a:lnTo>
                <a:lnTo>
                  <a:pt x="2440449" y="31412"/>
                </a:lnTo>
                <a:lnTo>
                  <a:pt x="2440449" y="15706"/>
                </a:lnTo>
                <a:lnTo>
                  <a:pt x="2431779" y="15706"/>
                </a:lnTo>
                <a:lnTo>
                  <a:pt x="2424742" y="8669"/>
                </a:lnTo>
                <a:lnTo>
                  <a:pt x="2424742" y="0"/>
                </a:lnTo>
                <a:close/>
              </a:path>
              <a:path w="3946525" h="1529079">
                <a:moveTo>
                  <a:pt x="2544299" y="0"/>
                </a:moveTo>
                <a:lnTo>
                  <a:pt x="2440449" y="0"/>
                </a:lnTo>
                <a:lnTo>
                  <a:pt x="2440449" y="31412"/>
                </a:lnTo>
                <a:lnTo>
                  <a:pt x="2544299" y="31412"/>
                </a:lnTo>
                <a:lnTo>
                  <a:pt x="2544299" y="0"/>
                </a:lnTo>
                <a:close/>
              </a:path>
              <a:path w="3946525" h="1529079">
                <a:moveTo>
                  <a:pt x="2560005" y="0"/>
                </a:moveTo>
                <a:lnTo>
                  <a:pt x="2544299" y="0"/>
                </a:lnTo>
                <a:lnTo>
                  <a:pt x="2544299" y="31412"/>
                </a:lnTo>
                <a:lnTo>
                  <a:pt x="2556527" y="28944"/>
                </a:lnTo>
                <a:lnTo>
                  <a:pt x="2566512" y="22212"/>
                </a:lnTo>
                <a:lnTo>
                  <a:pt x="2570898" y="15706"/>
                </a:lnTo>
                <a:lnTo>
                  <a:pt x="2552979" y="15706"/>
                </a:lnTo>
                <a:lnTo>
                  <a:pt x="2560005" y="8669"/>
                </a:lnTo>
                <a:lnTo>
                  <a:pt x="2560005" y="0"/>
                </a:lnTo>
                <a:close/>
              </a:path>
              <a:path w="3946525" h="1529079">
                <a:moveTo>
                  <a:pt x="2440449" y="0"/>
                </a:moveTo>
                <a:lnTo>
                  <a:pt x="2424742" y="0"/>
                </a:lnTo>
                <a:lnTo>
                  <a:pt x="2424742" y="8669"/>
                </a:lnTo>
                <a:lnTo>
                  <a:pt x="2431779" y="15706"/>
                </a:lnTo>
                <a:lnTo>
                  <a:pt x="2440449" y="15706"/>
                </a:lnTo>
                <a:lnTo>
                  <a:pt x="2440449" y="0"/>
                </a:lnTo>
                <a:close/>
              </a:path>
              <a:path w="3946525" h="1529079">
                <a:moveTo>
                  <a:pt x="2575712" y="0"/>
                </a:moveTo>
                <a:lnTo>
                  <a:pt x="2560005" y="0"/>
                </a:lnTo>
                <a:lnTo>
                  <a:pt x="2560005" y="8669"/>
                </a:lnTo>
                <a:lnTo>
                  <a:pt x="2552979" y="15706"/>
                </a:lnTo>
                <a:lnTo>
                  <a:pt x="2570898" y="15706"/>
                </a:lnTo>
                <a:lnTo>
                  <a:pt x="2573243" y="12227"/>
                </a:lnTo>
                <a:lnTo>
                  <a:pt x="2575712" y="0"/>
                </a:lnTo>
                <a:close/>
              </a:path>
              <a:path w="3946525" h="1529079">
                <a:moveTo>
                  <a:pt x="2217052" y="0"/>
                </a:moveTo>
                <a:lnTo>
                  <a:pt x="2201346" y="0"/>
                </a:lnTo>
                <a:lnTo>
                  <a:pt x="2203814" y="12227"/>
                </a:lnTo>
                <a:lnTo>
                  <a:pt x="2210546" y="22212"/>
                </a:lnTo>
                <a:lnTo>
                  <a:pt x="2220531" y="28944"/>
                </a:lnTo>
                <a:lnTo>
                  <a:pt x="2232759" y="31412"/>
                </a:lnTo>
                <a:lnTo>
                  <a:pt x="2232759" y="15706"/>
                </a:lnTo>
                <a:lnTo>
                  <a:pt x="2224078" y="15706"/>
                </a:lnTo>
                <a:lnTo>
                  <a:pt x="2217052" y="8669"/>
                </a:lnTo>
                <a:lnTo>
                  <a:pt x="2217052" y="0"/>
                </a:lnTo>
                <a:close/>
              </a:path>
              <a:path w="3946525" h="1529079">
                <a:moveTo>
                  <a:pt x="2336609" y="0"/>
                </a:moveTo>
                <a:lnTo>
                  <a:pt x="2232759" y="0"/>
                </a:lnTo>
                <a:lnTo>
                  <a:pt x="2232759" y="31412"/>
                </a:lnTo>
                <a:lnTo>
                  <a:pt x="2336609" y="31412"/>
                </a:lnTo>
                <a:lnTo>
                  <a:pt x="2336609" y="0"/>
                </a:lnTo>
                <a:close/>
              </a:path>
              <a:path w="3946525" h="1529079">
                <a:moveTo>
                  <a:pt x="2352315" y="0"/>
                </a:moveTo>
                <a:lnTo>
                  <a:pt x="2336609" y="0"/>
                </a:lnTo>
                <a:lnTo>
                  <a:pt x="2336609" y="31412"/>
                </a:lnTo>
                <a:lnTo>
                  <a:pt x="2348832" y="28944"/>
                </a:lnTo>
                <a:lnTo>
                  <a:pt x="2358818" y="22212"/>
                </a:lnTo>
                <a:lnTo>
                  <a:pt x="2363206" y="15706"/>
                </a:lnTo>
                <a:lnTo>
                  <a:pt x="2345279" y="15706"/>
                </a:lnTo>
                <a:lnTo>
                  <a:pt x="2352315" y="8669"/>
                </a:lnTo>
                <a:lnTo>
                  <a:pt x="2352315" y="0"/>
                </a:lnTo>
                <a:close/>
              </a:path>
              <a:path w="3946525" h="1529079">
                <a:moveTo>
                  <a:pt x="2232759" y="0"/>
                </a:moveTo>
                <a:lnTo>
                  <a:pt x="2217052" y="0"/>
                </a:lnTo>
                <a:lnTo>
                  <a:pt x="2217052" y="8669"/>
                </a:lnTo>
                <a:lnTo>
                  <a:pt x="2224078" y="15706"/>
                </a:lnTo>
                <a:lnTo>
                  <a:pt x="2232759" y="15706"/>
                </a:lnTo>
                <a:lnTo>
                  <a:pt x="2232759" y="0"/>
                </a:lnTo>
                <a:close/>
              </a:path>
              <a:path w="3946525" h="1529079">
                <a:moveTo>
                  <a:pt x="2368022" y="0"/>
                </a:moveTo>
                <a:lnTo>
                  <a:pt x="2352315" y="0"/>
                </a:lnTo>
                <a:lnTo>
                  <a:pt x="2352315" y="8669"/>
                </a:lnTo>
                <a:lnTo>
                  <a:pt x="2345279" y="15706"/>
                </a:lnTo>
                <a:lnTo>
                  <a:pt x="2363206" y="15706"/>
                </a:lnTo>
                <a:lnTo>
                  <a:pt x="2365552" y="12227"/>
                </a:lnTo>
                <a:lnTo>
                  <a:pt x="2368022" y="0"/>
                </a:lnTo>
                <a:close/>
              </a:path>
              <a:path w="3946525" h="1529079">
                <a:moveTo>
                  <a:pt x="2009352" y="0"/>
                </a:moveTo>
                <a:lnTo>
                  <a:pt x="1993646" y="0"/>
                </a:lnTo>
                <a:lnTo>
                  <a:pt x="1996114" y="12227"/>
                </a:lnTo>
                <a:lnTo>
                  <a:pt x="2002846" y="22212"/>
                </a:lnTo>
                <a:lnTo>
                  <a:pt x="2012830" y="28944"/>
                </a:lnTo>
                <a:lnTo>
                  <a:pt x="2025058" y="31412"/>
                </a:lnTo>
                <a:lnTo>
                  <a:pt x="2025058" y="15706"/>
                </a:lnTo>
                <a:lnTo>
                  <a:pt x="2016378" y="15706"/>
                </a:lnTo>
                <a:lnTo>
                  <a:pt x="2009352" y="8669"/>
                </a:lnTo>
                <a:lnTo>
                  <a:pt x="2009352" y="0"/>
                </a:lnTo>
                <a:close/>
              </a:path>
              <a:path w="3946525" h="1529079">
                <a:moveTo>
                  <a:pt x="2128909" y="0"/>
                </a:moveTo>
                <a:lnTo>
                  <a:pt x="2025058" y="0"/>
                </a:lnTo>
                <a:lnTo>
                  <a:pt x="2025058" y="31412"/>
                </a:lnTo>
                <a:lnTo>
                  <a:pt x="2128909" y="31412"/>
                </a:lnTo>
                <a:lnTo>
                  <a:pt x="2128909" y="0"/>
                </a:lnTo>
                <a:close/>
              </a:path>
              <a:path w="3946525" h="1529079">
                <a:moveTo>
                  <a:pt x="2144615" y="0"/>
                </a:moveTo>
                <a:lnTo>
                  <a:pt x="2128909" y="0"/>
                </a:lnTo>
                <a:lnTo>
                  <a:pt x="2128909" y="31412"/>
                </a:lnTo>
                <a:lnTo>
                  <a:pt x="2141136" y="28944"/>
                </a:lnTo>
                <a:lnTo>
                  <a:pt x="2151121" y="22212"/>
                </a:lnTo>
                <a:lnTo>
                  <a:pt x="2155508" y="15706"/>
                </a:lnTo>
                <a:lnTo>
                  <a:pt x="2137578" y="15706"/>
                </a:lnTo>
                <a:lnTo>
                  <a:pt x="2144615" y="8669"/>
                </a:lnTo>
                <a:lnTo>
                  <a:pt x="2144615" y="0"/>
                </a:lnTo>
                <a:close/>
              </a:path>
              <a:path w="3946525" h="1529079">
                <a:moveTo>
                  <a:pt x="2025058" y="0"/>
                </a:moveTo>
                <a:lnTo>
                  <a:pt x="2009352" y="0"/>
                </a:lnTo>
                <a:lnTo>
                  <a:pt x="2009352" y="8669"/>
                </a:lnTo>
                <a:lnTo>
                  <a:pt x="2016378" y="15706"/>
                </a:lnTo>
                <a:lnTo>
                  <a:pt x="2025058" y="15706"/>
                </a:lnTo>
                <a:lnTo>
                  <a:pt x="2025058" y="0"/>
                </a:lnTo>
                <a:close/>
              </a:path>
              <a:path w="3946525" h="1529079">
                <a:moveTo>
                  <a:pt x="2160321" y="0"/>
                </a:moveTo>
                <a:lnTo>
                  <a:pt x="2144615" y="0"/>
                </a:lnTo>
                <a:lnTo>
                  <a:pt x="2144615" y="8669"/>
                </a:lnTo>
                <a:lnTo>
                  <a:pt x="2137578" y="15706"/>
                </a:lnTo>
                <a:lnTo>
                  <a:pt x="2155508" y="15706"/>
                </a:lnTo>
                <a:lnTo>
                  <a:pt x="2157853" y="12227"/>
                </a:lnTo>
                <a:lnTo>
                  <a:pt x="2160321" y="0"/>
                </a:lnTo>
                <a:close/>
              </a:path>
              <a:path w="3946525" h="1529079">
                <a:moveTo>
                  <a:pt x="1801651" y="0"/>
                </a:moveTo>
                <a:lnTo>
                  <a:pt x="1785945" y="0"/>
                </a:lnTo>
                <a:lnTo>
                  <a:pt x="1788413" y="12227"/>
                </a:lnTo>
                <a:lnTo>
                  <a:pt x="1795145" y="22212"/>
                </a:lnTo>
                <a:lnTo>
                  <a:pt x="1805130" y="28944"/>
                </a:lnTo>
                <a:lnTo>
                  <a:pt x="1817358" y="31412"/>
                </a:lnTo>
                <a:lnTo>
                  <a:pt x="1817358" y="15706"/>
                </a:lnTo>
                <a:lnTo>
                  <a:pt x="1808688" y="15706"/>
                </a:lnTo>
                <a:lnTo>
                  <a:pt x="1801651" y="8669"/>
                </a:lnTo>
                <a:lnTo>
                  <a:pt x="1801651" y="0"/>
                </a:lnTo>
                <a:close/>
              </a:path>
              <a:path w="3946525" h="1529079">
                <a:moveTo>
                  <a:pt x="1921208" y="0"/>
                </a:moveTo>
                <a:lnTo>
                  <a:pt x="1817358" y="0"/>
                </a:lnTo>
                <a:lnTo>
                  <a:pt x="1817358" y="31412"/>
                </a:lnTo>
                <a:lnTo>
                  <a:pt x="1921208" y="31412"/>
                </a:lnTo>
                <a:lnTo>
                  <a:pt x="1921208" y="0"/>
                </a:lnTo>
                <a:close/>
              </a:path>
              <a:path w="3946525" h="1529079">
                <a:moveTo>
                  <a:pt x="1936914" y="0"/>
                </a:moveTo>
                <a:lnTo>
                  <a:pt x="1921208" y="0"/>
                </a:lnTo>
                <a:lnTo>
                  <a:pt x="1921208" y="31412"/>
                </a:lnTo>
                <a:lnTo>
                  <a:pt x="1933436" y="28944"/>
                </a:lnTo>
                <a:lnTo>
                  <a:pt x="1943421" y="22212"/>
                </a:lnTo>
                <a:lnTo>
                  <a:pt x="1947807" y="15706"/>
                </a:lnTo>
                <a:lnTo>
                  <a:pt x="1929878" y="15706"/>
                </a:lnTo>
                <a:lnTo>
                  <a:pt x="1936914" y="8669"/>
                </a:lnTo>
                <a:lnTo>
                  <a:pt x="1936914" y="0"/>
                </a:lnTo>
                <a:close/>
              </a:path>
              <a:path w="3946525" h="1529079">
                <a:moveTo>
                  <a:pt x="1817358" y="0"/>
                </a:moveTo>
                <a:lnTo>
                  <a:pt x="1801651" y="0"/>
                </a:lnTo>
                <a:lnTo>
                  <a:pt x="1801651" y="8669"/>
                </a:lnTo>
                <a:lnTo>
                  <a:pt x="1808688" y="15706"/>
                </a:lnTo>
                <a:lnTo>
                  <a:pt x="1817358" y="15706"/>
                </a:lnTo>
                <a:lnTo>
                  <a:pt x="1817358" y="0"/>
                </a:lnTo>
                <a:close/>
              </a:path>
              <a:path w="3946525" h="1529079">
                <a:moveTo>
                  <a:pt x="1952621" y="0"/>
                </a:moveTo>
                <a:lnTo>
                  <a:pt x="1936914" y="0"/>
                </a:lnTo>
                <a:lnTo>
                  <a:pt x="1936914" y="8669"/>
                </a:lnTo>
                <a:lnTo>
                  <a:pt x="1929878" y="15706"/>
                </a:lnTo>
                <a:lnTo>
                  <a:pt x="1947807" y="15706"/>
                </a:lnTo>
                <a:lnTo>
                  <a:pt x="1950152" y="12227"/>
                </a:lnTo>
                <a:lnTo>
                  <a:pt x="1952621" y="0"/>
                </a:lnTo>
                <a:close/>
              </a:path>
              <a:path w="3946525" h="1529079">
                <a:moveTo>
                  <a:pt x="1593951" y="0"/>
                </a:moveTo>
                <a:lnTo>
                  <a:pt x="1578245" y="0"/>
                </a:lnTo>
                <a:lnTo>
                  <a:pt x="1580713" y="12227"/>
                </a:lnTo>
                <a:lnTo>
                  <a:pt x="1587445" y="22212"/>
                </a:lnTo>
                <a:lnTo>
                  <a:pt x="1597429" y="28944"/>
                </a:lnTo>
                <a:lnTo>
                  <a:pt x="1609657" y="31412"/>
                </a:lnTo>
                <a:lnTo>
                  <a:pt x="1609657" y="15706"/>
                </a:lnTo>
                <a:lnTo>
                  <a:pt x="1600987" y="15706"/>
                </a:lnTo>
                <a:lnTo>
                  <a:pt x="1593951" y="8669"/>
                </a:lnTo>
                <a:lnTo>
                  <a:pt x="1593951" y="0"/>
                </a:lnTo>
                <a:close/>
              </a:path>
              <a:path w="3946525" h="1529079">
                <a:moveTo>
                  <a:pt x="1713508" y="0"/>
                </a:moveTo>
                <a:lnTo>
                  <a:pt x="1609657" y="0"/>
                </a:lnTo>
                <a:lnTo>
                  <a:pt x="1609657" y="31412"/>
                </a:lnTo>
                <a:lnTo>
                  <a:pt x="1713508" y="31412"/>
                </a:lnTo>
                <a:lnTo>
                  <a:pt x="1713508" y="0"/>
                </a:lnTo>
                <a:close/>
              </a:path>
              <a:path w="3946525" h="1529079">
                <a:moveTo>
                  <a:pt x="1729214" y="0"/>
                </a:moveTo>
                <a:lnTo>
                  <a:pt x="1713508" y="0"/>
                </a:lnTo>
                <a:lnTo>
                  <a:pt x="1713508" y="31412"/>
                </a:lnTo>
                <a:lnTo>
                  <a:pt x="1725735" y="28944"/>
                </a:lnTo>
                <a:lnTo>
                  <a:pt x="1735720" y="22212"/>
                </a:lnTo>
                <a:lnTo>
                  <a:pt x="1740107" y="15706"/>
                </a:lnTo>
                <a:lnTo>
                  <a:pt x="1722188" y="15706"/>
                </a:lnTo>
                <a:lnTo>
                  <a:pt x="1729214" y="8669"/>
                </a:lnTo>
                <a:lnTo>
                  <a:pt x="1729214" y="0"/>
                </a:lnTo>
                <a:close/>
              </a:path>
              <a:path w="3946525" h="1529079">
                <a:moveTo>
                  <a:pt x="1609657" y="0"/>
                </a:moveTo>
                <a:lnTo>
                  <a:pt x="1593951" y="0"/>
                </a:lnTo>
                <a:lnTo>
                  <a:pt x="1593951" y="8669"/>
                </a:lnTo>
                <a:lnTo>
                  <a:pt x="1600987" y="15706"/>
                </a:lnTo>
                <a:lnTo>
                  <a:pt x="1609657" y="15706"/>
                </a:lnTo>
                <a:lnTo>
                  <a:pt x="1609657" y="0"/>
                </a:lnTo>
                <a:close/>
              </a:path>
              <a:path w="3946525" h="1529079">
                <a:moveTo>
                  <a:pt x="1744920" y="0"/>
                </a:moveTo>
                <a:lnTo>
                  <a:pt x="1729214" y="0"/>
                </a:lnTo>
                <a:lnTo>
                  <a:pt x="1729214" y="8669"/>
                </a:lnTo>
                <a:lnTo>
                  <a:pt x="1722188" y="15706"/>
                </a:lnTo>
                <a:lnTo>
                  <a:pt x="1740107" y="15706"/>
                </a:lnTo>
                <a:lnTo>
                  <a:pt x="1742452" y="12227"/>
                </a:lnTo>
                <a:lnTo>
                  <a:pt x="1744920" y="0"/>
                </a:lnTo>
                <a:close/>
              </a:path>
              <a:path w="3946525" h="1529079">
                <a:moveTo>
                  <a:pt x="1386261" y="0"/>
                </a:moveTo>
                <a:lnTo>
                  <a:pt x="1370555" y="0"/>
                </a:lnTo>
                <a:lnTo>
                  <a:pt x="1373023" y="12227"/>
                </a:lnTo>
                <a:lnTo>
                  <a:pt x="1379755" y="22212"/>
                </a:lnTo>
                <a:lnTo>
                  <a:pt x="1389739" y="28944"/>
                </a:lnTo>
                <a:lnTo>
                  <a:pt x="1401967" y="31412"/>
                </a:lnTo>
                <a:lnTo>
                  <a:pt x="1401967" y="15706"/>
                </a:lnTo>
                <a:lnTo>
                  <a:pt x="1393287" y="15706"/>
                </a:lnTo>
                <a:lnTo>
                  <a:pt x="1386261" y="8669"/>
                </a:lnTo>
                <a:lnTo>
                  <a:pt x="1386261" y="0"/>
                </a:lnTo>
                <a:close/>
              </a:path>
              <a:path w="3946525" h="1529079">
                <a:moveTo>
                  <a:pt x="1505807" y="0"/>
                </a:moveTo>
                <a:lnTo>
                  <a:pt x="1401967" y="0"/>
                </a:lnTo>
                <a:lnTo>
                  <a:pt x="1401967" y="31412"/>
                </a:lnTo>
                <a:lnTo>
                  <a:pt x="1505807" y="31412"/>
                </a:lnTo>
                <a:lnTo>
                  <a:pt x="1505807" y="0"/>
                </a:lnTo>
                <a:close/>
              </a:path>
              <a:path w="3946525" h="1529079">
                <a:moveTo>
                  <a:pt x="1521513" y="0"/>
                </a:moveTo>
                <a:lnTo>
                  <a:pt x="1505807" y="0"/>
                </a:lnTo>
                <a:lnTo>
                  <a:pt x="1505807" y="31412"/>
                </a:lnTo>
                <a:lnTo>
                  <a:pt x="1518035" y="28944"/>
                </a:lnTo>
                <a:lnTo>
                  <a:pt x="1528020" y="22212"/>
                </a:lnTo>
                <a:lnTo>
                  <a:pt x="1532406" y="15706"/>
                </a:lnTo>
                <a:lnTo>
                  <a:pt x="1514487" y="15706"/>
                </a:lnTo>
                <a:lnTo>
                  <a:pt x="1521513" y="8669"/>
                </a:lnTo>
                <a:lnTo>
                  <a:pt x="1521513" y="0"/>
                </a:lnTo>
                <a:close/>
              </a:path>
              <a:path w="3946525" h="1529079">
                <a:moveTo>
                  <a:pt x="1401967" y="0"/>
                </a:moveTo>
                <a:lnTo>
                  <a:pt x="1386261" y="0"/>
                </a:lnTo>
                <a:lnTo>
                  <a:pt x="1386261" y="8669"/>
                </a:lnTo>
                <a:lnTo>
                  <a:pt x="1393287" y="15706"/>
                </a:lnTo>
                <a:lnTo>
                  <a:pt x="1401967" y="15706"/>
                </a:lnTo>
                <a:lnTo>
                  <a:pt x="1401967" y="0"/>
                </a:lnTo>
                <a:close/>
              </a:path>
              <a:path w="3946525" h="1529079">
                <a:moveTo>
                  <a:pt x="1537220" y="0"/>
                </a:moveTo>
                <a:lnTo>
                  <a:pt x="1521513" y="0"/>
                </a:lnTo>
                <a:lnTo>
                  <a:pt x="1521513" y="8669"/>
                </a:lnTo>
                <a:lnTo>
                  <a:pt x="1514487" y="15706"/>
                </a:lnTo>
                <a:lnTo>
                  <a:pt x="1532406" y="15706"/>
                </a:lnTo>
                <a:lnTo>
                  <a:pt x="1534751" y="12227"/>
                </a:lnTo>
                <a:lnTo>
                  <a:pt x="1537220" y="0"/>
                </a:lnTo>
                <a:close/>
              </a:path>
              <a:path w="3946525" h="1529079">
                <a:moveTo>
                  <a:pt x="1178560" y="0"/>
                </a:moveTo>
                <a:lnTo>
                  <a:pt x="1162854" y="0"/>
                </a:lnTo>
                <a:lnTo>
                  <a:pt x="1165323" y="12227"/>
                </a:lnTo>
                <a:lnTo>
                  <a:pt x="1172054" y="22212"/>
                </a:lnTo>
                <a:lnTo>
                  <a:pt x="1182039" y="28944"/>
                </a:lnTo>
                <a:lnTo>
                  <a:pt x="1194267" y="31412"/>
                </a:lnTo>
                <a:lnTo>
                  <a:pt x="1194267" y="15706"/>
                </a:lnTo>
                <a:lnTo>
                  <a:pt x="1185586" y="15706"/>
                </a:lnTo>
                <a:lnTo>
                  <a:pt x="1178560" y="8669"/>
                </a:lnTo>
                <a:lnTo>
                  <a:pt x="1178560" y="0"/>
                </a:lnTo>
                <a:close/>
              </a:path>
              <a:path w="3946525" h="1529079">
                <a:moveTo>
                  <a:pt x="1298117" y="0"/>
                </a:moveTo>
                <a:lnTo>
                  <a:pt x="1194267" y="0"/>
                </a:lnTo>
                <a:lnTo>
                  <a:pt x="1194267" y="31412"/>
                </a:lnTo>
                <a:lnTo>
                  <a:pt x="1298117" y="31412"/>
                </a:lnTo>
                <a:lnTo>
                  <a:pt x="1298117" y="0"/>
                </a:lnTo>
                <a:close/>
              </a:path>
              <a:path w="3946525" h="1529079">
                <a:moveTo>
                  <a:pt x="1313823" y="0"/>
                </a:moveTo>
                <a:lnTo>
                  <a:pt x="1298117" y="0"/>
                </a:lnTo>
                <a:lnTo>
                  <a:pt x="1298117" y="31412"/>
                </a:lnTo>
                <a:lnTo>
                  <a:pt x="1310341" y="28944"/>
                </a:lnTo>
                <a:lnTo>
                  <a:pt x="1320326" y="22212"/>
                </a:lnTo>
                <a:lnTo>
                  <a:pt x="1324714" y="15706"/>
                </a:lnTo>
                <a:lnTo>
                  <a:pt x="1306787" y="15706"/>
                </a:lnTo>
                <a:lnTo>
                  <a:pt x="1313823" y="8669"/>
                </a:lnTo>
                <a:lnTo>
                  <a:pt x="1313823" y="0"/>
                </a:lnTo>
                <a:close/>
              </a:path>
              <a:path w="3946525" h="1529079">
                <a:moveTo>
                  <a:pt x="1194267" y="0"/>
                </a:moveTo>
                <a:lnTo>
                  <a:pt x="1178560" y="0"/>
                </a:lnTo>
                <a:lnTo>
                  <a:pt x="1178560" y="8669"/>
                </a:lnTo>
                <a:lnTo>
                  <a:pt x="1185586" y="15706"/>
                </a:lnTo>
                <a:lnTo>
                  <a:pt x="1194267" y="15706"/>
                </a:lnTo>
                <a:lnTo>
                  <a:pt x="1194267" y="0"/>
                </a:lnTo>
                <a:close/>
              </a:path>
              <a:path w="3946525" h="1529079">
                <a:moveTo>
                  <a:pt x="1329530" y="0"/>
                </a:moveTo>
                <a:lnTo>
                  <a:pt x="1313823" y="0"/>
                </a:lnTo>
                <a:lnTo>
                  <a:pt x="1313823" y="8669"/>
                </a:lnTo>
                <a:lnTo>
                  <a:pt x="1306787" y="15706"/>
                </a:lnTo>
                <a:lnTo>
                  <a:pt x="1324714" y="15706"/>
                </a:lnTo>
                <a:lnTo>
                  <a:pt x="1327060" y="12227"/>
                </a:lnTo>
                <a:lnTo>
                  <a:pt x="1329530" y="0"/>
                </a:lnTo>
                <a:close/>
              </a:path>
              <a:path w="3946525" h="1529079">
                <a:moveTo>
                  <a:pt x="970860" y="0"/>
                </a:moveTo>
                <a:lnTo>
                  <a:pt x="955154" y="0"/>
                </a:lnTo>
                <a:lnTo>
                  <a:pt x="957622" y="12227"/>
                </a:lnTo>
                <a:lnTo>
                  <a:pt x="964354" y="22212"/>
                </a:lnTo>
                <a:lnTo>
                  <a:pt x="974339" y="28944"/>
                </a:lnTo>
                <a:lnTo>
                  <a:pt x="986566" y="31412"/>
                </a:lnTo>
                <a:lnTo>
                  <a:pt x="986566" y="15706"/>
                </a:lnTo>
                <a:lnTo>
                  <a:pt x="977892" y="15706"/>
                </a:lnTo>
                <a:lnTo>
                  <a:pt x="970860" y="8669"/>
                </a:lnTo>
                <a:lnTo>
                  <a:pt x="970860" y="0"/>
                </a:lnTo>
                <a:close/>
              </a:path>
              <a:path w="3946525" h="1529079">
                <a:moveTo>
                  <a:pt x="1090417" y="0"/>
                </a:moveTo>
                <a:lnTo>
                  <a:pt x="986566" y="0"/>
                </a:lnTo>
                <a:lnTo>
                  <a:pt x="986566" y="31412"/>
                </a:lnTo>
                <a:lnTo>
                  <a:pt x="1090417" y="31412"/>
                </a:lnTo>
                <a:lnTo>
                  <a:pt x="1090417" y="0"/>
                </a:lnTo>
                <a:close/>
              </a:path>
              <a:path w="3946525" h="1529079">
                <a:moveTo>
                  <a:pt x="1106123" y="0"/>
                </a:moveTo>
                <a:lnTo>
                  <a:pt x="1090417" y="0"/>
                </a:lnTo>
                <a:lnTo>
                  <a:pt x="1090417" y="31412"/>
                </a:lnTo>
                <a:lnTo>
                  <a:pt x="1102644" y="28944"/>
                </a:lnTo>
                <a:lnTo>
                  <a:pt x="1112629" y="22212"/>
                </a:lnTo>
                <a:lnTo>
                  <a:pt x="1117016" y="15706"/>
                </a:lnTo>
                <a:lnTo>
                  <a:pt x="1099086" y="15706"/>
                </a:lnTo>
                <a:lnTo>
                  <a:pt x="1106123" y="8669"/>
                </a:lnTo>
                <a:lnTo>
                  <a:pt x="1106123" y="0"/>
                </a:lnTo>
                <a:close/>
              </a:path>
              <a:path w="3946525" h="1529079">
                <a:moveTo>
                  <a:pt x="986566" y="0"/>
                </a:moveTo>
                <a:lnTo>
                  <a:pt x="970860" y="0"/>
                </a:lnTo>
                <a:lnTo>
                  <a:pt x="970860" y="8669"/>
                </a:lnTo>
                <a:lnTo>
                  <a:pt x="977892" y="15706"/>
                </a:lnTo>
                <a:lnTo>
                  <a:pt x="986566" y="15706"/>
                </a:lnTo>
                <a:lnTo>
                  <a:pt x="986566" y="0"/>
                </a:lnTo>
                <a:close/>
              </a:path>
              <a:path w="3946525" h="1529079">
                <a:moveTo>
                  <a:pt x="1121829" y="0"/>
                </a:moveTo>
                <a:lnTo>
                  <a:pt x="1106123" y="0"/>
                </a:lnTo>
                <a:lnTo>
                  <a:pt x="1106123" y="8669"/>
                </a:lnTo>
                <a:lnTo>
                  <a:pt x="1099086" y="15706"/>
                </a:lnTo>
                <a:lnTo>
                  <a:pt x="1117016" y="15706"/>
                </a:lnTo>
                <a:lnTo>
                  <a:pt x="1119361" y="12227"/>
                </a:lnTo>
                <a:lnTo>
                  <a:pt x="1121829" y="0"/>
                </a:lnTo>
                <a:close/>
              </a:path>
              <a:path w="3946525" h="1529079">
                <a:moveTo>
                  <a:pt x="763162" y="0"/>
                </a:moveTo>
                <a:lnTo>
                  <a:pt x="747455" y="0"/>
                </a:lnTo>
                <a:lnTo>
                  <a:pt x="749924" y="12227"/>
                </a:lnTo>
                <a:lnTo>
                  <a:pt x="756656" y="22212"/>
                </a:lnTo>
                <a:lnTo>
                  <a:pt x="766641" y="28944"/>
                </a:lnTo>
                <a:lnTo>
                  <a:pt x="778868" y="31412"/>
                </a:lnTo>
                <a:lnTo>
                  <a:pt x="778868" y="15706"/>
                </a:lnTo>
                <a:lnTo>
                  <a:pt x="770194" y="15706"/>
                </a:lnTo>
                <a:lnTo>
                  <a:pt x="763162" y="8669"/>
                </a:lnTo>
                <a:lnTo>
                  <a:pt x="763162" y="0"/>
                </a:lnTo>
                <a:close/>
              </a:path>
              <a:path w="3946525" h="1529079">
                <a:moveTo>
                  <a:pt x="882717" y="0"/>
                </a:moveTo>
                <a:lnTo>
                  <a:pt x="778868" y="0"/>
                </a:lnTo>
                <a:lnTo>
                  <a:pt x="778868" y="31412"/>
                </a:lnTo>
                <a:lnTo>
                  <a:pt x="882717" y="31412"/>
                </a:lnTo>
                <a:lnTo>
                  <a:pt x="882717" y="0"/>
                </a:lnTo>
                <a:close/>
              </a:path>
              <a:path w="3946525" h="1529079">
                <a:moveTo>
                  <a:pt x="898423" y="0"/>
                </a:moveTo>
                <a:lnTo>
                  <a:pt x="882717" y="0"/>
                </a:lnTo>
                <a:lnTo>
                  <a:pt x="882717" y="31412"/>
                </a:lnTo>
                <a:lnTo>
                  <a:pt x="894945" y="28944"/>
                </a:lnTo>
                <a:lnTo>
                  <a:pt x="904929" y="22212"/>
                </a:lnTo>
                <a:lnTo>
                  <a:pt x="909316" y="15706"/>
                </a:lnTo>
                <a:lnTo>
                  <a:pt x="891391" y="15706"/>
                </a:lnTo>
                <a:lnTo>
                  <a:pt x="898423" y="8669"/>
                </a:lnTo>
                <a:lnTo>
                  <a:pt x="898423" y="0"/>
                </a:lnTo>
                <a:close/>
              </a:path>
              <a:path w="3946525" h="1529079">
                <a:moveTo>
                  <a:pt x="778868" y="0"/>
                </a:moveTo>
                <a:lnTo>
                  <a:pt x="763162" y="0"/>
                </a:lnTo>
                <a:lnTo>
                  <a:pt x="763162" y="8669"/>
                </a:lnTo>
                <a:lnTo>
                  <a:pt x="770194" y="15706"/>
                </a:lnTo>
                <a:lnTo>
                  <a:pt x="778868" y="15706"/>
                </a:lnTo>
                <a:lnTo>
                  <a:pt x="778868" y="0"/>
                </a:lnTo>
                <a:close/>
              </a:path>
              <a:path w="3946525" h="1529079">
                <a:moveTo>
                  <a:pt x="914130" y="0"/>
                </a:moveTo>
                <a:lnTo>
                  <a:pt x="898423" y="0"/>
                </a:lnTo>
                <a:lnTo>
                  <a:pt x="898423" y="8669"/>
                </a:lnTo>
                <a:lnTo>
                  <a:pt x="891391" y="15706"/>
                </a:lnTo>
                <a:lnTo>
                  <a:pt x="909316" y="15706"/>
                </a:lnTo>
                <a:lnTo>
                  <a:pt x="911661" y="12227"/>
                </a:lnTo>
                <a:lnTo>
                  <a:pt x="914130" y="0"/>
                </a:lnTo>
                <a:close/>
              </a:path>
              <a:path w="3946525" h="1529079">
                <a:moveTo>
                  <a:pt x="555464" y="0"/>
                </a:moveTo>
                <a:lnTo>
                  <a:pt x="539758" y="0"/>
                </a:lnTo>
                <a:lnTo>
                  <a:pt x="542226" y="12227"/>
                </a:lnTo>
                <a:lnTo>
                  <a:pt x="548958" y="22212"/>
                </a:lnTo>
                <a:lnTo>
                  <a:pt x="558943" y="28944"/>
                </a:lnTo>
                <a:lnTo>
                  <a:pt x="571171" y="31412"/>
                </a:lnTo>
                <a:lnTo>
                  <a:pt x="571171" y="15706"/>
                </a:lnTo>
                <a:lnTo>
                  <a:pt x="562497" y="15706"/>
                </a:lnTo>
                <a:lnTo>
                  <a:pt x="555464" y="8669"/>
                </a:lnTo>
                <a:lnTo>
                  <a:pt x="555464" y="0"/>
                </a:lnTo>
                <a:close/>
              </a:path>
              <a:path w="3946525" h="1529079">
                <a:moveTo>
                  <a:pt x="675020" y="0"/>
                </a:moveTo>
                <a:lnTo>
                  <a:pt x="571171" y="0"/>
                </a:lnTo>
                <a:lnTo>
                  <a:pt x="571171" y="31412"/>
                </a:lnTo>
                <a:lnTo>
                  <a:pt x="675020" y="31412"/>
                </a:lnTo>
                <a:lnTo>
                  <a:pt x="675020" y="0"/>
                </a:lnTo>
                <a:close/>
              </a:path>
              <a:path w="3946525" h="1529079">
                <a:moveTo>
                  <a:pt x="690726" y="0"/>
                </a:moveTo>
                <a:lnTo>
                  <a:pt x="675020" y="0"/>
                </a:lnTo>
                <a:lnTo>
                  <a:pt x="675020" y="31412"/>
                </a:lnTo>
                <a:lnTo>
                  <a:pt x="687247" y="28944"/>
                </a:lnTo>
                <a:lnTo>
                  <a:pt x="697232" y="22212"/>
                </a:lnTo>
                <a:lnTo>
                  <a:pt x="701619" y="15706"/>
                </a:lnTo>
                <a:lnTo>
                  <a:pt x="683694" y="15706"/>
                </a:lnTo>
                <a:lnTo>
                  <a:pt x="690726" y="8669"/>
                </a:lnTo>
                <a:lnTo>
                  <a:pt x="690726" y="0"/>
                </a:lnTo>
                <a:close/>
              </a:path>
              <a:path w="3946525" h="1529079">
                <a:moveTo>
                  <a:pt x="571171" y="0"/>
                </a:moveTo>
                <a:lnTo>
                  <a:pt x="555464" y="0"/>
                </a:lnTo>
                <a:lnTo>
                  <a:pt x="555464" y="8669"/>
                </a:lnTo>
                <a:lnTo>
                  <a:pt x="562497" y="15706"/>
                </a:lnTo>
                <a:lnTo>
                  <a:pt x="571171" y="15706"/>
                </a:lnTo>
                <a:lnTo>
                  <a:pt x="571171" y="0"/>
                </a:lnTo>
                <a:close/>
              </a:path>
              <a:path w="3946525" h="1529079">
                <a:moveTo>
                  <a:pt x="706432" y="0"/>
                </a:moveTo>
                <a:lnTo>
                  <a:pt x="690726" y="0"/>
                </a:lnTo>
                <a:lnTo>
                  <a:pt x="690726" y="8669"/>
                </a:lnTo>
                <a:lnTo>
                  <a:pt x="683694" y="15706"/>
                </a:lnTo>
                <a:lnTo>
                  <a:pt x="701619" y="15706"/>
                </a:lnTo>
                <a:lnTo>
                  <a:pt x="703964" y="12227"/>
                </a:lnTo>
                <a:lnTo>
                  <a:pt x="706432" y="0"/>
                </a:lnTo>
                <a:close/>
              </a:path>
              <a:path w="3946525" h="1529079">
                <a:moveTo>
                  <a:pt x="347766" y="0"/>
                </a:moveTo>
                <a:lnTo>
                  <a:pt x="332060" y="0"/>
                </a:lnTo>
                <a:lnTo>
                  <a:pt x="334528" y="12227"/>
                </a:lnTo>
                <a:lnTo>
                  <a:pt x="341260" y="22212"/>
                </a:lnTo>
                <a:lnTo>
                  <a:pt x="351245" y="28944"/>
                </a:lnTo>
                <a:lnTo>
                  <a:pt x="363472" y="31412"/>
                </a:lnTo>
                <a:lnTo>
                  <a:pt x="363472" y="15706"/>
                </a:lnTo>
                <a:lnTo>
                  <a:pt x="354798" y="15706"/>
                </a:lnTo>
                <a:lnTo>
                  <a:pt x="347766" y="8669"/>
                </a:lnTo>
                <a:lnTo>
                  <a:pt x="347766" y="0"/>
                </a:lnTo>
                <a:close/>
              </a:path>
              <a:path w="3946525" h="1529079">
                <a:moveTo>
                  <a:pt x="467321" y="0"/>
                </a:moveTo>
                <a:lnTo>
                  <a:pt x="363472" y="0"/>
                </a:lnTo>
                <a:lnTo>
                  <a:pt x="363472" y="31412"/>
                </a:lnTo>
                <a:lnTo>
                  <a:pt x="467321" y="31412"/>
                </a:lnTo>
                <a:lnTo>
                  <a:pt x="467321" y="0"/>
                </a:lnTo>
                <a:close/>
              </a:path>
              <a:path w="3946525" h="1529079">
                <a:moveTo>
                  <a:pt x="483028" y="0"/>
                </a:moveTo>
                <a:lnTo>
                  <a:pt x="467321" y="0"/>
                </a:lnTo>
                <a:lnTo>
                  <a:pt x="467321" y="31412"/>
                </a:lnTo>
                <a:lnTo>
                  <a:pt x="479549" y="28944"/>
                </a:lnTo>
                <a:lnTo>
                  <a:pt x="489534" y="22212"/>
                </a:lnTo>
                <a:lnTo>
                  <a:pt x="493920" y="15706"/>
                </a:lnTo>
                <a:lnTo>
                  <a:pt x="475995" y="15706"/>
                </a:lnTo>
                <a:lnTo>
                  <a:pt x="483028" y="8669"/>
                </a:lnTo>
                <a:lnTo>
                  <a:pt x="483028" y="0"/>
                </a:lnTo>
                <a:close/>
              </a:path>
              <a:path w="3946525" h="1529079">
                <a:moveTo>
                  <a:pt x="363472" y="0"/>
                </a:moveTo>
                <a:lnTo>
                  <a:pt x="347766" y="0"/>
                </a:lnTo>
                <a:lnTo>
                  <a:pt x="347766" y="8669"/>
                </a:lnTo>
                <a:lnTo>
                  <a:pt x="354798" y="15706"/>
                </a:lnTo>
                <a:lnTo>
                  <a:pt x="363472" y="15706"/>
                </a:lnTo>
                <a:lnTo>
                  <a:pt x="363472" y="0"/>
                </a:lnTo>
                <a:close/>
              </a:path>
              <a:path w="3946525" h="1529079">
                <a:moveTo>
                  <a:pt x="498734" y="0"/>
                </a:moveTo>
                <a:lnTo>
                  <a:pt x="483028" y="0"/>
                </a:lnTo>
                <a:lnTo>
                  <a:pt x="483028" y="8669"/>
                </a:lnTo>
                <a:lnTo>
                  <a:pt x="475995" y="15706"/>
                </a:lnTo>
                <a:lnTo>
                  <a:pt x="493920" y="15706"/>
                </a:lnTo>
                <a:lnTo>
                  <a:pt x="496266" y="12227"/>
                </a:lnTo>
                <a:lnTo>
                  <a:pt x="498734" y="0"/>
                </a:lnTo>
                <a:close/>
              </a:path>
              <a:path w="3946525" h="1529079">
                <a:moveTo>
                  <a:pt x="140069" y="0"/>
                </a:moveTo>
                <a:lnTo>
                  <a:pt x="124362" y="0"/>
                </a:lnTo>
                <a:lnTo>
                  <a:pt x="126831" y="12227"/>
                </a:lnTo>
                <a:lnTo>
                  <a:pt x="133563" y="22212"/>
                </a:lnTo>
                <a:lnTo>
                  <a:pt x="143547" y="28944"/>
                </a:lnTo>
                <a:lnTo>
                  <a:pt x="155775" y="31412"/>
                </a:lnTo>
                <a:lnTo>
                  <a:pt x="155775" y="15706"/>
                </a:lnTo>
                <a:lnTo>
                  <a:pt x="147101" y="15706"/>
                </a:lnTo>
                <a:lnTo>
                  <a:pt x="140069" y="8669"/>
                </a:lnTo>
                <a:lnTo>
                  <a:pt x="140069" y="0"/>
                </a:lnTo>
                <a:close/>
              </a:path>
              <a:path w="3946525" h="1529079">
                <a:moveTo>
                  <a:pt x="259624" y="0"/>
                </a:moveTo>
                <a:lnTo>
                  <a:pt x="155775" y="0"/>
                </a:lnTo>
                <a:lnTo>
                  <a:pt x="155775" y="31412"/>
                </a:lnTo>
                <a:lnTo>
                  <a:pt x="259624" y="31412"/>
                </a:lnTo>
                <a:lnTo>
                  <a:pt x="259624" y="0"/>
                </a:lnTo>
                <a:close/>
              </a:path>
              <a:path w="3946525" h="1529079">
                <a:moveTo>
                  <a:pt x="275330" y="0"/>
                </a:moveTo>
                <a:lnTo>
                  <a:pt x="259624" y="0"/>
                </a:lnTo>
                <a:lnTo>
                  <a:pt x="259624" y="31412"/>
                </a:lnTo>
                <a:lnTo>
                  <a:pt x="271851" y="28944"/>
                </a:lnTo>
                <a:lnTo>
                  <a:pt x="281836" y="22212"/>
                </a:lnTo>
                <a:lnTo>
                  <a:pt x="286223" y="15706"/>
                </a:lnTo>
                <a:lnTo>
                  <a:pt x="268298" y="15706"/>
                </a:lnTo>
                <a:lnTo>
                  <a:pt x="275330" y="8669"/>
                </a:lnTo>
                <a:lnTo>
                  <a:pt x="275330" y="0"/>
                </a:lnTo>
                <a:close/>
              </a:path>
              <a:path w="3946525" h="1529079">
                <a:moveTo>
                  <a:pt x="155775" y="0"/>
                </a:moveTo>
                <a:lnTo>
                  <a:pt x="140069" y="0"/>
                </a:lnTo>
                <a:lnTo>
                  <a:pt x="140069" y="8669"/>
                </a:lnTo>
                <a:lnTo>
                  <a:pt x="147101" y="15706"/>
                </a:lnTo>
                <a:lnTo>
                  <a:pt x="155775" y="15706"/>
                </a:lnTo>
                <a:lnTo>
                  <a:pt x="155775" y="0"/>
                </a:lnTo>
                <a:close/>
              </a:path>
              <a:path w="3946525" h="1529079">
                <a:moveTo>
                  <a:pt x="291037" y="0"/>
                </a:moveTo>
                <a:lnTo>
                  <a:pt x="275330" y="0"/>
                </a:lnTo>
                <a:lnTo>
                  <a:pt x="275330" y="8669"/>
                </a:lnTo>
                <a:lnTo>
                  <a:pt x="268298" y="15706"/>
                </a:lnTo>
                <a:lnTo>
                  <a:pt x="286223" y="15706"/>
                </a:lnTo>
                <a:lnTo>
                  <a:pt x="288568" y="12227"/>
                </a:lnTo>
                <a:lnTo>
                  <a:pt x="291037" y="0"/>
                </a:lnTo>
                <a:close/>
              </a:path>
            </a:pathLst>
          </a:custGeom>
          <a:solidFill>
            <a:srgbClr val="E43B4D"/>
          </a:solidFill>
        </p:spPr>
        <p:txBody>
          <a:bodyPr wrap="square" lIns="0" tIns="0" rIns="0" bIns="0" rtlCol="0"/>
          <a:lstStyle/>
          <a:p>
            <a:endParaRPr dirty="0"/>
          </a:p>
        </p:txBody>
      </p:sp>
      <p:grpSp>
        <p:nvGrpSpPr>
          <p:cNvPr id="35" name="object 35"/>
          <p:cNvGrpSpPr/>
          <p:nvPr/>
        </p:nvGrpSpPr>
        <p:grpSpPr>
          <a:xfrm>
            <a:off x="11076427" y="5771225"/>
            <a:ext cx="4107616" cy="2017151"/>
            <a:chOff x="14373432" y="7423556"/>
            <a:chExt cx="4035443" cy="2023081"/>
          </a:xfrm>
        </p:grpSpPr>
        <p:sp>
          <p:nvSpPr>
            <p:cNvPr id="36" name="object 36"/>
            <p:cNvSpPr/>
            <p:nvPr/>
          </p:nvSpPr>
          <p:spPr>
            <a:xfrm>
              <a:off x="14373432" y="7425450"/>
              <a:ext cx="4035443" cy="1945121"/>
            </a:xfrm>
            <a:custGeom>
              <a:avLst/>
              <a:gdLst/>
              <a:ahLst/>
              <a:cxnLst/>
              <a:rect l="l" t="t" r="r" b="b"/>
              <a:pathLst>
                <a:path w="3946525" h="1801495">
                  <a:moveTo>
                    <a:pt x="3946267" y="0"/>
                  </a:moveTo>
                  <a:lnTo>
                    <a:pt x="0" y="0"/>
                  </a:lnTo>
                  <a:lnTo>
                    <a:pt x="0" y="1800992"/>
                  </a:lnTo>
                  <a:lnTo>
                    <a:pt x="3946267" y="1800992"/>
                  </a:lnTo>
                  <a:lnTo>
                    <a:pt x="3946267" y="0"/>
                  </a:lnTo>
                  <a:close/>
                </a:path>
              </a:pathLst>
            </a:custGeom>
            <a:solidFill>
              <a:srgbClr val="FFECEC"/>
            </a:solidFill>
          </p:spPr>
          <p:txBody>
            <a:bodyPr wrap="square" lIns="0" tIns="0" rIns="0" bIns="0" rtlCol="0"/>
            <a:lstStyle/>
            <a:p>
              <a:pPr algn="ctr"/>
              <a:endParaRPr lang="en-IN" dirty="0">
                <a:latin typeface="+mn-lt"/>
              </a:endParaRPr>
            </a:p>
            <a:p>
              <a:pPr algn="ctr"/>
              <a:r>
                <a:rPr lang="en-IN" b="1" dirty="0">
                  <a:latin typeface="+mn-lt"/>
                </a:rPr>
                <a:t>Low Effort </a:t>
              </a:r>
              <a:r>
                <a:rPr lang="en-IN" b="1" dirty="0">
                  <a:latin typeface="+mn-lt"/>
                  <a:sym typeface="Wingdings" panose="05000000000000000000" pitchFamily="2" charset="2"/>
                </a:rPr>
                <a:t> Low Impact</a:t>
              </a:r>
            </a:p>
            <a:p>
              <a:pPr algn="ctr"/>
              <a:r>
                <a:rPr lang="en-IN" dirty="0">
                  <a:latin typeface="+mn-lt"/>
                  <a:sym typeface="Wingdings" panose="05000000000000000000" pitchFamily="2" charset="2"/>
                </a:rPr>
                <a:t>Not a very great way to improve user engagement and retention. But can help in government fulfilment and appealing to users for noble cause.</a:t>
              </a:r>
            </a:p>
            <a:p>
              <a:endParaRPr dirty="0"/>
            </a:p>
          </p:txBody>
        </p:sp>
        <p:sp>
          <p:nvSpPr>
            <p:cNvPr id="37" name="object 37"/>
            <p:cNvSpPr/>
            <p:nvPr/>
          </p:nvSpPr>
          <p:spPr>
            <a:xfrm>
              <a:off x="14373432" y="7423556"/>
              <a:ext cx="4035443" cy="2023081"/>
            </a:xfrm>
            <a:custGeom>
              <a:avLst/>
              <a:gdLst/>
              <a:ahLst/>
              <a:cxnLst/>
              <a:rect l="l" t="t" r="r" b="b"/>
              <a:pathLst>
                <a:path w="3946525" h="1801495">
                  <a:moveTo>
                    <a:pt x="15706" y="0"/>
                  </a:moveTo>
                  <a:lnTo>
                    <a:pt x="0" y="0"/>
                  </a:lnTo>
                  <a:lnTo>
                    <a:pt x="0" y="81442"/>
                  </a:lnTo>
                  <a:lnTo>
                    <a:pt x="12227" y="78974"/>
                  </a:lnTo>
                  <a:lnTo>
                    <a:pt x="22212" y="72242"/>
                  </a:lnTo>
                  <a:lnTo>
                    <a:pt x="26598" y="65736"/>
                  </a:lnTo>
                  <a:lnTo>
                    <a:pt x="8674" y="65736"/>
                  </a:lnTo>
                  <a:lnTo>
                    <a:pt x="15706" y="58699"/>
                  </a:lnTo>
                  <a:lnTo>
                    <a:pt x="15706" y="0"/>
                  </a:lnTo>
                  <a:close/>
                </a:path>
                <a:path w="3946525" h="1801495">
                  <a:moveTo>
                    <a:pt x="31412" y="0"/>
                  </a:moveTo>
                  <a:lnTo>
                    <a:pt x="15706" y="0"/>
                  </a:lnTo>
                  <a:lnTo>
                    <a:pt x="15706" y="58699"/>
                  </a:lnTo>
                  <a:lnTo>
                    <a:pt x="8674" y="65736"/>
                  </a:lnTo>
                  <a:lnTo>
                    <a:pt x="26598" y="65736"/>
                  </a:lnTo>
                  <a:lnTo>
                    <a:pt x="28944" y="62257"/>
                  </a:lnTo>
                  <a:lnTo>
                    <a:pt x="31412" y="50029"/>
                  </a:lnTo>
                  <a:lnTo>
                    <a:pt x="31412" y="0"/>
                  </a:lnTo>
                  <a:close/>
                </a:path>
                <a:path w="3946525" h="1801495">
                  <a:moveTo>
                    <a:pt x="51926" y="0"/>
                  </a:moveTo>
                  <a:lnTo>
                    <a:pt x="31412" y="0"/>
                  </a:lnTo>
                  <a:lnTo>
                    <a:pt x="31412" y="31412"/>
                  </a:lnTo>
                  <a:lnTo>
                    <a:pt x="51926" y="31412"/>
                  </a:lnTo>
                  <a:lnTo>
                    <a:pt x="51926" y="0"/>
                  </a:lnTo>
                  <a:close/>
                </a:path>
                <a:path w="3946525" h="1801495">
                  <a:moveTo>
                    <a:pt x="67632" y="0"/>
                  </a:moveTo>
                  <a:lnTo>
                    <a:pt x="51926" y="0"/>
                  </a:lnTo>
                  <a:lnTo>
                    <a:pt x="51926" y="31412"/>
                  </a:lnTo>
                  <a:lnTo>
                    <a:pt x="64153" y="28944"/>
                  </a:lnTo>
                  <a:lnTo>
                    <a:pt x="74138" y="22212"/>
                  </a:lnTo>
                  <a:lnTo>
                    <a:pt x="78525" y="15706"/>
                  </a:lnTo>
                  <a:lnTo>
                    <a:pt x="60600" y="15706"/>
                  </a:lnTo>
                  <a:lnTo>
                    <a:pt x="67632" y="8669"/>
                  </a:lnTo>
                  <a:lnTo>
                    <a:pt x="67632" y="0"/>
                  </a:lnTo>
                  <a:close/>
                </a:path>
                <a:path w="3946525" h="1801495">
                  <a:moveTo>
                    <a:pt x="83338" y="0"/>
                  </a:moveTo>
                  <a:lnTo>
                    <a:pt x="67632" y="0"/>
                  </a:lnTo>
                  <a:lnTo>
                    <a:pt x="67632" y="8669"/>
                  </a:lnTo>
                  <a:lnTo>
                    <a:pt x="60600" y="15706"/>
                  </a:lnTo>
                  <a:lnTo>
                    <a:pt x="78525" y="15706"/>
                  </a:lnTo>
                  <a:lnTo>
                    <a:pt x="80870" y="12227"/>
                  </a:lnTo>
                  <a:lnTo>
                    <a:pt x="83338" y="0"/>
                  </a:lnTo>
                  <a:close/>
                </a:path>
                <a:path w="3946525" h="1801495">
                  <a:moveTo>
                    <a:pt x="0" y="118666"/>
                  </a:moveTo>
                  <a:lnTo>
                    <a:pt x="0" y="281551"/>
                  </a:lnTo>
                  <a:lnTo>
                    <a:pt x="12227" y="279083"/>
                  </a:lnTo>
                  <a:lnTo>
                    <a:pt x="22212" y="272351"/>
                  </a:lnTo>
                  <a:lnTo>
                    <a:pt x="26598" y="265845"/>
                  </a:lnTo>
                  <a:lnTo>
                    <a:pt x="8674" y="265845"/>
                  </a:lnTo>
                  <a:lnTo>
                    <a:pt x="15706" y="258808"/>
                  </a:lnTo>
                  <a:lnTo>
                    <a:pt x="15706" y="141409"/>
                  </a:lnTo>
                  <a:lnTo>
                    <a:pt x="8674" y="134372"/>
                  </a:lnTo>
                  <a:lnTo>
                    <a:pt x="26598" y="134372"/>
                  </a:lnTo>
                  <a:lnTo>
                    <a:pt x="22212" y="127866"/>
                  </a:lnTo>
                  <a:lnTo>
                    <a:pt x="12227" y="121134"/>
                  </a:lnTo>
                  <a:lnTo>
                    <a:pt x="0" y="118666"/>
                  </a:lnTo>
                  <a:close/>
                </a:path>
                <a:path w="3946525" h="1801495">
                  <a:moveTo>
                    <a:pt x="26598" y="134372"/>
                  </a:moveTo>
                  <a:lnTo>
                    <a:pt x="8674" y="134372"/>
                  </a:lnTo>
                  <a:lnTo>
                    <a:pt x="15706" y="141409"/>
                  </a:lnTo>
                  <a:lnTo>
                    <a:pt x="15706" y="258808"/>
                  </a:lnTo>
                  <a:lnTo>
                    <a:pt x="8674" y="265845"/>
                  </a:lnTo>
                  <a:lnTo>
                    <a:pt x="26598" y="265845"/>
                  </a:lnTo>
                  <a:lnTo>
                    <a:pt x="28944" y="262366"/>
                  </a:lnTo>
                  <a:lnTo>
                    <a:pt x="31412" y="250138"/>
                  </a:lnTo>
                  <a:lnTo>
                    <a:pt x="31412" y="150079"/>
                  </a:lnTo>
                  <a:lnTo>
                    <a:pt x="28944" y="137851"/>
                  </a:lnTo>
                  <a:lnTo>
                    <a:pt x="26598" y="134372"/>
                  </a:lnTo>
                  <a:close/>
                </a:path>
                <a:path w="3946525" h="1801495">
                  <a:moveTo>
                    <a:pt x="0" y="318775"/>
                  </a:moveTo>
                  <a:lnTo>
                    <a:pt x="0" y="481660"/>
                  </a:lnTo>
                  <a:lnTo>
                    <a:pt x="12227" y="479192"/>
                  </a:lnTo>
                  <a:lnTo>
                    <a:pt x="22212" y="472460"/>
                  </a:lnTo>
                  <a:lnTo>
                    <a:pt x="26598" y="465954"/>
                  </a:lnTo>
                  <a:lnTo>
                    <a:pt x="8674" y="465954"/>
                  </a:lnTo>
                  <a:lnTo>
                    <a:pt x="15706" y="458917"/>
                  </a:lnTo>
                  <a:lnTo>
                    <a:pt x="15706" y="341518"/>
                  </a:lnTo>
                  <a:lnTo>
                    <a:pt x="8674" y="334481"/>
                  </a:lnTo>
                  <a:lnTo>
                    <a:pt x="26596" y="334481"/>
                  </a:lnTo>
                  <a:lnTo>
                    <a:pt x="22212" y="327979"/>
                  </a:lnTo>
                  <a:lnTo>
                    <a:pt x="12227" y="321245"/>
                  </a:lnTo>
                  <a:lnTo>
                    <a:pt x="0" y="318775"/>
                  </a:lnTo>
                  <a:close/>
                </a:path>
                <a:path w="3946525" h="1801495">
                  <a:moveTo>
                    <a:pt x="26596" y="334481"/>
                  </a:moveTo>
                  <a:lnTo>
                    <a:pt x="8674" y="334481"/>
                  </a:lnTo>
                  <a:lnTo>
                    <a:pt x="15706" y="341518"/>
                  </a:lnTo>
                  <a:lnTo>
                    <a:pt x="15706" y="458917"/>
                  </a:lnTo>
                  <a:lnTo>
                    <a:pt x="8674" y="465954"/>
                  </a:lnTo>
                  <a:lnTo>
                    <a:pt x="26598" y="465954"/>
                  </a:lnTo>
                  <a:lnTo>
                    <a:pt x="28944" y="462475"/>
                  </a:lnTo>
                  <a:lnTo>
                    <a:pt x="31412" y="450248"/>
                  </a:lnTo>
                  <a:lnTo>
                    <a:pt x="31412" y="350188"/>
                  </a:lnTo>
                  <a:lnTo>
                    <a:pt x="28944" y="337964"/>
                  </a:lnTo>
                  <a:lnTo>
                    <a:pt x="26596" y="334481"/>
                  </a:lnTo>
                  <a:close/>
                </a:path>
                <a:path w="3946525" h="1801495">
                  <a:moveTo>
                    <a:pt x="0" y="518895"/>
                  </a:moveTo>
                  <a:lnTo>
                    <a:pt x="0" y="681769"/>
                  </a:lnTo>
                  <a:lnTo>
                    <a:pt x="12227" y="679301"/>
                  </a:lnTo>
                  <a:lnTo>
                    <a:pt x="22212" y="672569"/>
                  </a:lnTo>
                  <a:lnTo>
                    <a:pt x="26598" y="666063"/>
                  </a:lnTo>
                  <a:lnTo>
                    <a:pt x="8674" y="666063"/>
                  </a:lnTo>
                  <a:lnTo>
                    <a:pt x="15706" y="659037"/>
                  </a:lnTo>
                  <a:lnTo>
                    <a:pt x="15706" y="541627"/>
                  </a:lnTo>
                  <a:lnTo>
                    <a:pt x="8674" y="534601"/>
                  </a:lnTo>
                  <a:lnTo>
                    <a:pt x="26598" y="534601"/>
                  </a:lnTo>
                  <a:lnTo>
                    <a:pt x="22212" y="528095"/>
                  </a:lnTo>
                  <a:lnTo>
                    <a:pt x="12227" y="521363"/>
                  </a:lnTo>
                  <a:lnTo>
                    <a:pt x="0" y="518895"/>
                  </a:lnTo>
                  <a:close/>
                </a:path>
                <a:path w="3946525" h="1801495">
                  <a:moveTo>
                    <a:pt x="26598" y="534601"/>
                  </a:moveTo>
                  <a:lnTo>
                    <a:pt x="8674" y="534601"/>
                  </a:lnTo>
                  <a:lnTo>
                    <a:pt x="15706" y="541627"/>
                  </a:lnTo>
                  <a:lnTo>
                    <a:pt x="15706" y="659037"/>
                  </a:lnTo>
                  <a:lnTo>
                    <a:pt x="8674" y="666063"/>
                  </a:lnTo>
                  <a:lnTo>
                    <a:pt x="26598" y="666063"/>
                  </a:lnTo>
                  <a:lnTo>
                    <a:pt x="28944" y="662585"/>
                  </a:lnTo>
                  <a:lnTo>
                    <a:pt x="31412" y="650357"/>
                  </a:lnTo>
                  <a:lnTo>
                    <a:pt x="31412" y="550307"/>
                  </a:lnTo>
                  <a:lnTo>
                    <a:pt x="28944" y="538079"/>
                  </a:lnTo>
                  <a:lnTo>
                    <a:pt x="26598" y="534601"/>
                  </a:lnTo>
                  <a:close/>
                </a:path>
                <a:path w="3946525" h="1801495">
                  <a:moveTo>
                    <a:pt x="0" y="719004"/>
                  </a:moveTo>
                  <a:lnTo>
                    <a:pt x="0" y="881880"/>
                  </a:lnTo>
                  <a:lnTo>
                    <a:pt x="12227" y="879412"/>
                  </a:lnTo>
                  <a:lnTo>
                    <a:pt x="22212" y="872680"/>
                  </a:lnTo>
                  <a:lnTo>
                    <a:pt x="26598" y="866174"/>
                  </a:lnTo>
                  <a:lnTo>
                    <a:pt x="8674" y="866174"/>
                  </a:lnTo>
                  <a:lnTo>
                    <a:pt x="15706" y="859143"/>
                  </a:lnTo>
                  <a:lnTo>
                    <a:pt x="15706" y="741736"/>
                  </a:lnTo>
                  <a:lnTo>
                    <a:pt x="8674" y="734710"/>
                  </a:lnTo>
                  <a:lnTo>
                    <a:pt x="26598" y="734710"/>
                  </a:lnTo>
                  <a:lnTo>
                    <a:pt x="22212" y="728204"/>
                  </a:lnTo>
                  <a:lnTo>
                    <a:pt x="12227" y="721472"/>
                  </a:lnTo>
                  <a:lnTo>
                    <a:pt x="0" y="719004"/>
                  </a:lnTo>
                  <a:close/>
                </a:path>
                <a:path w="3946525" h="1801495">
                  <a:moveTo>
                    <a:pt x="26598" y="734710"/>
                  </a:moveTo>
                  <a:lnTo>
                    <a:pt x="8674" y="734710"/>
                  </a:lnTo>
                  <a:lnTo>
                    <a:pt x="15706" y="741736"/>
                  </a:lnTo>
                  <a:lnTo>
                    <a:pt x="15706" y="859143"/>
                  </a:lnTo>
                  <a:lnTo>
                    <a:pt x="8674" y="866174"/>
                  </a:lnTo>
                  <a:lnTo>
                    <a:pt x="26598" y="866174"/>
                  </a:lnTo>
                  <a:lnTo>
                    <a:pt x="28944" y="862695"/>
                  </a:lnTo>
                  <a:lnTo>
                    <a:pt x="31412" y="850468"/>
                  </a:lnTo>
                  <a:lnTo>
                    <a:pt x="31412" y="750416"/>
                  </a:lnTo>
                  <a:lnTo>
                    <a:pt x="28944" y="738189"/>
                  </a:lnTo>
                  <a:lnTo>
                    <a:pt x="26598" y="734710"/>
                  </a:lnTo>
                  <a:close/>
                </a:path>
                <a:path w="3946525" h="1801495">
                  <a:moveTo>
                    <a:pt x="0" y="919111"/>
                  </a:moveTo>
                  <a:lnTo>
                    <a:pt x="0" y="1081991"/>
                  </a:lnTo>
                  <a:lnTo>
                    <a:pt x="12227" y="1079522"/>
                  </a:lnTo>
                  <a:lnTo>
                    <a:pt x="22212" y="1072790"/>
                  </a:lnTo>
                  <a:lnTo>
                    <a:pt x="26598" y="1066284"/>
                  </a:lnTo>
                  <a:lnTo>
                    <a:pt x="8674" y="1066284"/>
                  </a:lnTo>
                  <a:lnTo>
                    <a:pt x="15706" y="1059253"/>
                  </a:lnTo>
                  <a:lnTo>
                    <a:pt x="15706" y="941849"/>
                  </a:lnTo>
                  <a:lnTo>
                    <a:pt x="8674" y="934817"/>
                  </a:lnTo>
                  <a:lnTo>
                    <a:pt x="26598" y="934817"/>
                  </a:lnTo>
                  <a:lnTo>
                    <a:pt x="22212" y="928311"/>
                  </a:lnTo>
                  <a:lnTo>
                    <a:pt x="12227" y="921579"/>
                  </a:lnTo>
                  <a:lnTo>
                    <a:pt x="0" y="919111"/>
                  </a:lnTo>
                  <a:close/>
                </a:path>
                <a:path w="3946525" h="1801495">
                  <a:moveTo>
                    <a:pt x="26598" y="934817"/>
                  </a:moveTo>
                  <a:lnTo>
                    <a:pt x="8674" y="934817"/>
                  </a:lnTo>
                  <a:lnTo>
                    <a:pt x="15706" y="941849"/>
                  </a:lnTo>
                  <a:lnTo>
                    <a:pt x="15706" y="1059253"/>
                  </a:lnTo>
                  <a:lnTo>
                    <a:pt x="8674" y="1066284"/>
                  </a:lnTo>
                  <a:lnTo>
                    <a:pt x="26598" y="1066284"/>
                  </a:lnTo>
                  <a:lnTo>
                    <a:pt x="28944" y="1062805"/>
                  </a:lnTo>
                  <a:lnTo>
                    <a:pt x="31412" y="1050578"/>
                  </a:lnTo>
                  <a:lnTo>
                    <a:pt x="31412" y="950523"/>
                  </a:lnTo>
                  <a:lnTo>
                    <a:pt x="28944" y="938296"/>
                  </a:lnTo>
                  <a:lnTo>
                    <a:pt x="26598" y="934817"/>
                  </a:lnTo>
                  <a:close/>
                </a:path>
                <a:path w="3946525" h="1801495">
                  <a:moveTo>
                    <a:pt x="0" y="1119221"/>
                  </a:moveTo>
                  <a:lnTo>
                    <a:pt x="0" y="1282102"/>
                  </a:lnTo>
                  <a:lnTo>
                    <a:pt x="12227" y="1279633"/>
                  </a:lnTo>
                  <a:lnTo>
                    <a:pt x="22212" y="1272901"/>
                  </a:lnTo>
                  <a:lnTo>
                    <a:pt x="26598" y="1266395"/>
                  </a:lnTo>
                  <a:lnTo>
                    <a:pt x="8674" y="1266395"/>
                  </a:lnTo>
                  <a:lnTo>
                    <a:pt x="15706" y="1259363"/>
                  </a:lnTo>
                  <a:lnTo>
                    <a:pt x="15706" y="1141959"/>
                  </a:lnTo>
                  <a:lnTo>
                    <a:pt x="8674" y="1134927"/>
                  </a:lnTo>
                  <a:lnTo>
                    <a:pt x="26598" y="1134927"/>
                  </a:lnTo>
                  <a:lnTo>
                    <a:pt x="22212" y="1128421"/>
                  </a:lnTo>
                  <a:lnTo>
                    <a:pt x="12227" y="1121689"/>
                  </a:lnTo>
                  <a:lnTo>
                    <a:pt x="0" y="1119221"/>
                  </a:lnTo>
                  <a:close/>
                </a:path>
                <a:path w="3946525" h="1801495">
                  <a:moveTo>
                    <a:pt x="26598" y="1134927"/>
                  </a:moveTo>
                  <a:lnTo>
                    <a:pt x="8674" y="1134927"/>
                  </a:lnTo>
                  <a:lnTo>
                    <a:pt x="15706" y="1141959"/>
                  </a:lnTo>
                  <a:lnTo>
                    <a:pt x="15706" y="1259363"/>
                  </a:lnTo>
                  <a:lnTo>
                    <a:pt x="8674" y="1266395"/>
                  </a:lnTo>
                  <a:lnTo>
                    <a:pt x="26598" y="1266395"/>
                  </a:lnTo>
                  <a:lnTo>
                    <a:pt x="28944" y="1262916"/>
                  </a:lnTo>
                  <a:lnTo>
                    <a:pt x="31412" y="1250689"/>
                  </a:lnTo>
                  <a:lnTo>
                    <a:pt x="31412" y="1150634"/>
                  </a:lnTo>
                  <a:lnTo>
                    <a:pt x="28944" y="1138406"/>
                  </a:lnTo>
                  <a:lnTo>
                    <a:pt x="26598" y="1134927"/>
                  </a:lnTo>
                  <a:close/>
                </a:path>
                <a:path w="3946525" h="1801495">
                  <a:moveTo>
                    <a:pt x="0" y="1319331"/>
                  </a:moveTo>
                  <a:lnTo>
                    <a:pt x="0" y="1482212"/>
                  </a:lnTo>
                  <a:lnTo>
                    <a:pt x="12227" y="1479743"/>
                  </a:lnTo>
                  <a:lnTo>
                    <a:pt x="22212" y="1473011"/>
                  </a:lnTo>
                  <a:lnTo>
                    <a:pt x="26598" y="1466506"/>
                  </a:lnTo>
                  <a:lnTo>
                    <a:pt x="8674" y="1466506"/>
                  </a:lnTo>
                  <a:lnTo>
                    <a:pt x="15706" y="1459473"/>
                  </a:lnTo>
                  <a:lnTo>
                    <a:pt x="15706" y="1342070"/>
                  </a:lnTo>
                  <a:lnTo>
                    <a:pt x="8674" y="1335037"/>
                  </a:lnTo>
                  <a:lnTo>
                    <a:pt x="26598" y="1335037"/>
                  </a:lnTo>
                  <a:lnTo>
                    <a:pt x="22212" y="1328532"/>
                  </a:lnTo>
                  <a:lnTo>
                    <a:pt x="12227" y="1321800"/>
                  </a:lnTo>
                  <a:lnTo>
                    <a:pt x="0" y="1319331"/>
                  </a:lnTo>
                  <a:close/>
                </a:path>
                <a:path w="3946525" h="1801495">
                  <a:moveTo>
                    <a:pt x="26598" y="1335037"/>
                  </a:moveTo>
                  <a:lnTo>
                    <a:pt x="8674" y="1335037"/>
                  </a:lnTo>
                  <a:lnTo>
                    <a:pt x="15706" y="1342070"/>
                  </a:lnTo>
                  <a:lnTo>
                    <a:pt x="15706" y="1459473"/>
                  </a:lnTo>
                  <a:lnTo>
                    <a:pt x="8674" y="1466506"/>
                  </a:lnTo>
                  <a:lnTo>
                    <a:pt x="26598" y="1466506"/>
                  </a:lnTo>
                  <a:lnTo>
                    <a:pt x="28944" y="1463026"/>
                  </a:lnTo>
                  <a:lnTo>
                    <a:pt x="31412" y="1450799"/>
                  </a:lnTo>
                  <a:lnTo>
                    <a:pt x="31412" y="1350744"/>
                  </a:lnTo>
                  <a:lnTo>
                    <a:pt x="28944" y="1338517"/>
                  </a:lnTo>
                  <a:lnTo>
                    <a:pt x="26598" y="1335037"/>
                  </a:lnTo>
                  <a:close/>
                </a:path>
                <a:path w="3946525" h="1801495">
                  <a:moveTo>
                    <a:pt x="0" y="1519441"/>
                  </a:moveTo>
                  <a:lnTo>
                    <a:pt x="0" y="1682322"/>
                  </a:lnTo>
                  <a:lnTo>
                    <a:pt x="12227" y="1679853"/>
                  </a:lnTo>
                  <a:lnTo>
                    <a:pt x="22212" y="1673121"/>
                  </a:lnTo>
                  <a:lnTo>
                    <a:pt x="26598" y="1666616"/>
                  </a:lnTo>
                  <a:lnTo>
                    <a:pt x="8674" y="1666616"/>
                  </a:lnTo>
                  <a:lnTo>
                    <a:pt x="15706" y="1659584"/>
                  </a:lnTo>
                  <a:lnTo>
                    <a:pt x="15706" y="1542180"/>
                  </a:lnTo>
                  <a:lnTo>
                    <a:pt x="8674" y="1535148"/>
                  </a:lnTo>
                  <a:lnTo>
                    <a:pt x="26598" y="1535148"/>
                  </a:lnTo>
                  <a:lnTo>
                    <a:pt x="22212" y="1528642"/>
                  </a:lnTo>
                  <a:lnTo>
                    <a:pt x="12227" y="1521910"/>
                  </a:lnTo>
                  <a:lnTo>
                    <a:pt x="0" y="1519441"/>
                  </a:lnTo>
                  <a:close/>
                </a:path>
                <a:path w="3946525" h="1801495">
                  <a:moveTo>
                    <a:pt x="26598" y="1535148"/>
                  </a:moveTo>
                  <a:lnTo>
                    <a:pt x="8674" y="1535148"/>
                  </a:lnTo>
                  <a:lnTo>
                    <a:pt x="15706" y="1542180"/>
                  </a:lnTo>
                  <a:lnTo>
                    <a:pt x="15706" y="1659584"/>
                  </a:lnTo>
                  <a:lnTo>
                    <a:pt x="8674" y="1666616"/>
                  </a:lnTo>
                  <a:lnTo>
                    <a:pt x="26598" y="1666616"/>
                  </a:lnTo>
                  <a:lnTo>
                    <a:pt x="28944" y="1663136"/>
                  </a:lnTo>
                  <a:lnTo>
                    <a:pt x="31412" y="1650909"/>
                  </a:lnTo>
                  <a:lnTo>
                    <a:pt x="31412" y="1550854"/>
                  </a:lnTo>
                  <a:lnTo>
                    <a:pt x="28944" y="1538627"/>
                  </a:lnTo>
                  <a:lnTo>
                    <a:pt x="26598" y="1535148"/>
                  </a:lnTo>
                  <a:close/>
                </a:path>
                <a:path w="3946525" h="1801495">
                  <a:moveTo>
                    <a:pt x="0" y="1719552"/>
                  </a:moveTo>
                  <a:lnTo>
                    <a:pt x="0" y="1800992"/>
                  </a:lnTo>
                  <a:lnTo>
                    <a:pt x="15706" y="1800992"/>
                  </a:lnTo>
                  <a:lnTo>
                    <a:pt x="15706" y="1742290"/>
                  </a:lnTo>
                  <a:lnTo>
                    <a:pt x="8674" y="1735258"/>
                  </a:lnTo>
                  <a:lnTo>
                    <a:pt x="26598" y="1735258"/>
                  </a:lnTo>
                  <a:lnTo>
                    <a:pt x="22212" y="1728752"/>
                  </a:lnTo>
                  <a:lnTo>
                    <a:pt x="12227" y="1722020"/>
                  </a:lnTo>
                  <a:lnTo>
                    <a:pt x="0" y="1719552"/>
                  </a:lnTo>
                  <a:close/>
                </a:path>
                <a:path w="3946525" h="1801495">
                  <a:moveTo>
                    <a:pt x="26598" y="1735258"/>
                  </a:moveTo>
                  <a:lnTo>
                    <a:pt x="8674" y="1735258"/>
                  </a:lnTo>
                  <a:lnTo>
                    <a:pt x="15706" y="1742290"/>
                  </a:lnTo>
                  <a:lnTo>
                    <a:pt x="15706" y="1800992"/>
                  </a:lnTo>
                  <a:lnTo>
                    <a:pt x="31412" y="1800992"/>
                  </a:lnTo>
                  <a:lnTo>
                    <a:pt x="31412" y="1750964"/>
                  </a:lnTo>
                  <a:lnTo>
                    <a:pt x="28944" y="1738737"/>
                  </a:lnTo>
                  <a:lnTo>
                    <a:pt x="26598" y="1735258"/>
                  </a:lnTo>
                  <a:close/>
                </a:path>
                <a:path w="3946525" h="1801495">
                  <a:moveTo>
                    <a:pt x="51924" y="1769579"/>
                  </a:moveTo>
                  <a:lnTo>
                    <a:pt x="31412" y="1769579"/>
                  </a:lnTo>
                  <a:lnTo>
                    <a:pt x="31412" y="1800992"/>
                  </a:lnTo>
                  <a:lnTo>
                    <a:pt x="51924" y="1800992"/>
                  </a:lnTo>
                  <a:lnTo>
                    <a:pt x="51924" y="1769579"/>
                  </a:lnTo>
                  <a:close/>
                </a:path>
                <a:path w="3946525" h="1801495">
                  <a:moveTo>
                    <a:pt x="51924" y="1769579"/>
                  </a:moveTo>
                  <a:lnTo>
                    <a:pt x="51924" y="1800992"/>
                  </a:lnTo>
                  <a:lnTo>
                    <a:pt x="67630" y="1800992"/>
                  </a:lnTo>
                  <a:lnTo>
                    <a:pt x="67630" y="1792317"/>
                  </a:lnTo>
                  <a:lnTo>
                    <a:pt x="60598" y="1785285"/>
                  </a:lnTo>
                  <a:lnTo>
                    <a:pt x="78523" y="1785285"/>
                  </a:lnTo>
                  <a:lnTo>
                    <a:pt x="74136" y="1778780"/>
                  </a:lnTo>
                  <a:lnTo>
                    <a:pt x="64151" y="1772048"/>
                  </a:lnTo>
                  <a:lnTo>
                    <a:pt x="51924" y="1769579"/>
                  </a:lnTo>
                  <a:close/>
                </a:path>
                <a:path w="3946525" h="1801495">
                  <a:moveTo>
                    <a:pt x="78523" y="1785285"/>
                  </a:moveTo>
                  <a:lnTo>
                    <a:pt x="60598" y="1785285"/>
                  </a:lnTo>
                  <a:lnTo>
                    <a:pt x="67630" y="1792317"/>
                  </a:lnTo>
                  <a:lnTo>
                    <a:pt x="67630" y="1800992"/>
                  </a:lnTo>
                  <a:lnTo>
                    <a:pt x="83337" y="1800992"/>
                  </a:lnTo>
                  <a:lnTo>
                    <a:pt x="80868" y="1788765"/>
                  </a:lnTo>
                  <a:lnTo>
                    <a:pt x="78523" y="1785285"/>
                  </a:lnTo>
                  <a:close/>
                </a:path>
                <a:path w="3946525" h="1801495">
                  <a:moveTo>
                    <a:pt x="155773" y="1769579"/>
                  </a:moveTo>
                  <a:lnTo>
                    <a:pt x="143546" y="1772048"/>
                  </a:lnTo>
                  <a:lnTo>
                    <a:pt x="133561" y="1778780"/>
                  </a:lnTo>
                  <a:lnTo>
                    <a:pt x="126829" y="1788765"/>
                  </a:lnTo>
                  <a:lnTo>
                    <a:pt x="124360" y="1800992"/>
                  </a:lnTo>
                  <a:lnTo>
                    <a:pt x="140067" y="1800992"/>
                  </a:lnTo>
                  <a:lnTo>
                    <a:pt x="140067" y="1792317"/>
                  </a:lnTo>
                  <a:lnTo>
                    <a:pt x="147099" y="1785285"/>
                  </a:lnTo>
                  <a:lnTo>
                    <a:pt x="155773" y="1785285"/>
                  </a:lnTo>
                  <a:lnTo>
                    <a:pt x="155773" y="1769579"/>
                  </a:lnTo>
                  <a:close/>
                </a:path>
                <a:path w="3946525" h="1801495">
                  <a:moveTo>
                    <a:pt x="155773" y="1785285"/>
                  </a:moveTo>
                  <a:lnTo>
                    <a:pt x="147099" y="1785285"/>
                  </a:lnTo>
                  <a:lnTo>
                    <a:pt x="140067" y="1792317"/>
                  </a:lnTo>
                  <a:lnTo>
                    <a:pt x="140067" y="1800992"/>
                  </a:lnTo>
                  <a:lnTo>
                    <a:pt x="155773" y="1800992"/>
                  </a:lnTo>
                  <a:lnTo>
                    <a:pt x="155773" y="1785285"/>
                  </a:lnTo>
                  <a:close/>
                </a:path>
                <a:path w="3946525" h="1801495">
                  <a:moveTo>
                    <a:pt x="259622" y="1769579"/>
                  </a:moveTo>
                  <a:lnTo>
                    <a:pt x="155773" y="1769579"/>
                  </a:lnTo>
                  <a:lnTo>
                    <a:pt x="155773" y="1800992"/>
                  </a:lnTo>
                  <a:lnTo>
                    <a:pt x="259622" y="1800992"/>
                  </a:lnTo>
                  <a:lnTo>
                    <a:pt x="259622" y="1769579"/>
                  </a:lnTo>
                  <a:close/>
                </a:path>
                <a:path w="3946525" h="1801495">
                  <a:moveTo>
                    <a:pt x="259622" y="1769579"/>
                  </a:moveTo>
                  <a:lnTo>
                    <a:pt x="259622" y="1800992"/>
                  </a:lnTo>
                  <a:lnTo>
                    <a:pt x="275328" y="1800992"/>
                  </a:lnTo>
                  <a:lnTo>
                    <a:pt x="275328" y="1792317"/>
                  </a:lnTo>
                  <a:lnTo>
                    <a:pt x="268297" y="1785285"/>
                  </a:lnTo>
                  <a:lnTo>
                    <a:pt x="286221" y="1785285"/>
                  </a:lnTo>
                  <a:lnTo>
                    <a:pt x="281834" y="1778780"/>
                  </a:lnTo>
                  <a:lnTo>
                    <a:pt x="271849" y="1772048"/>
                  </a:lnTo>
                  <a:lnTo>
                    <a:pt x="259622" y="1769579"/>
                  </a:lnTo>
                  <a:close/>
                </a:path>
                <a:path w="3946525" h="1801495">
                  <a:moveTo>
                    <a:pt x="286221" y="1785285"/>
                  </a:moveTo>
                  <a:lnTo>
                    <a:pt x="268297" y="1785285"/>
                  </a:lnTo>
                  <a:lnTo>
                    <a:pt x="275328" y="1792317"/>
                  </a:lnTo>
                  <a:lnTo>
                    <a:pt x="275328" y="1800992"/>
                  </a:lnTo>
                  <a:lnTo>
                    <a:pt x="291035" y="1800992"/>
                  </a:lnTo>
                  <a:lnTo>
                    <a:pt x="288566" y="1788765"/>
                  </a:lnTo>
                  <a:lnTo>
                    <a:pt x="286221" y="1785285"/>
                  </a:lnTo>
                  <a:close/>
                </a:path>
                <a:path w="3946525" h="1801495">
                  <a:moveTo>
                    <a:pt x="363471" y="1769579"/>
                  </a:moveTo>
                  <a:lnTo>
                    <a:pt x="351244" y="1772048"/>
                  </a:lnTo>
                  <a:lnTo>
                    <a:pt x="341259" y="1778780"/>
                  </a:lnTo>
                  <a:lnTo>
                    <a:pt x="334527" y="1788765"/>
                  </a:lnTo>
                  <a:lnTo>
                    <a:pt x="332059" y="1800992"/>
                  </a:lnTo>
                  <a:lnTo>
                    <a:pt x="347765" y="1800992"/>
                  </a:lnTo>
                  <a:lnTo>
                    <a:pt x="347765" y="1792317"/>
                  </a:lnTo>
                  <a:lnTo>
                    <a:pt x="354797" y="1785285"/>
                  </a:lnTo>
                  <a:lnTo>
                    <a:pt x="363471" y="1785285"/>
                  </a:lnTo>
                  <a:lnTo>
                    <a:pt x="363471" y="1769579"/>
                  </a:lnTo>
                  <a:close/>
                </a:path>
                <a:path w="3946525" h="1801495">
                  <a:moveTo>
                    <a:pt x="363471" y="1785285"/>
                  </a:moveTo>
                  <a:lnTo>
                    <a:pt x="354797" y="1785285"/>
                  </a:lnTo>
                  <a:lnTo>
                    <a:pt x="347765" y="1792317"/>
                  </a:lnTo>
                  <a:lnTo>
                    <a:pt x="347765" y="1800992"/>
                  </a:lnTo>
                  <a:lnTo>
                    <a:pt x="363471" y="1800992"/>
                  </a:lnTo>
                  <a:lnTo>
                    <a:pt x="363471" y="1785285"/>
                  </a:lnTo>
                  <a:close/>
                </a:path>
                <a:path w="3946525" h="1801495">
                  <a:moveTo>
                    <a:pt x="467320" y="1769579"/>
                  </a:moveTo>
                  <a:lnTo>
                    <a:pt x="363471" y="1769579"/>
                  </a:lnTo>
                  <a:lnTo>
                    <a:pt x="363471" y="1800992"/>
                  </a:lnTo>
                  <a:lnTo>
                    <a:pt x="467320" y="1800992"/>
                  </a:lnTo>
                  <a:lnTo>
                    <a:pt x="467320" y="1769579"/>
                  </a:lnTo>
                  <a:close/>
                </a:path>
                <a:path w="3946525" h="1801495">
                  <a:moveTo>
                    <a:pt x="467320" y="1769579"/>
                  </a:moveTo>
                  <a:lnTo>
                    <a:pt x="467320" y="1800992"/>
                  </a:lnTo>
                  <a:lnTo>
                    <a:pt x="483027" y="1800992"/>
                  </a:lnTo>
                  <a:lnTo>
                    <a:pt x="483027" y="1792317"/>
                  </a:lnTo>
                  <a:lnTo>
                    <a:pt x="475995" y="1785285"/>
                  </a:lnTo>
                  <a:lnTo>
                    <a:pt x="493919" y="1785285"/>
                  </a:lnTo>
                  <a:lnTo>
                    <a:pt x="489533" y="1778780"/>
                  </a:lnTo>
                  <a:lnTo>
                    <a:pt x="479548" y="1772048"/>
                  </a:lnTo>
                  <a:lnTo>
                    <a:pt x="467320" y="1769579"/>
                  </a:lnTo>
                  <a:close/>
                </a:path>
                <a:path w="3946525" h="1801495">
                  <a:moveTo>
                    <a:pt x="493919" y="1785285"/>
                  </a:moveTo>
                  <a:lnTo>
                    <a:pt x="475995" y="1785285"/>
                  </a:lnTo>
                  <a:lnTo>
                    <a:pt x="483027" y="1792317"/>
                  </a:lnTo>
                  <a:lnTo>
                    <a:pt x="483027" y="1800992"/>
                  </a:lnTo>
                  <a:lnTo>
                    <a:pt x="498733" y="1800992"/>
                  </a:lnTo>
                  <a:lnTo>
                    <a:pt x="496265" y="1788765"/>
                  </a:lnTo>
                  <a:lnTo>
                    <a:pt x="493919" y="1785285"/>
                  </a:lnTo>
                  <a:close/>
                </a:path>
                <a:path w="3946525" h="1801495">
                  <a:moveTo>
                    <a:pt x="571170" y="1769579"/>
                  </a:moveTo>
                  <a:lnTo>
                    <a:pt x="558942" y="1772048"/>
                  </a:lnTo>
                  <a:lnTo>
                    <a:pt x="548957" y="1778780"/>
                  </a:lnTo>
                  <a:lnTo>
                    <a:pt x="542225" y="1788765"/>
                  </a:lnTo>
                  <a:lnTo>
                    <a:pt x="539757" y="1800992"/>
                  </a:lnTo>
                  <a:lnTo>
                    <a:pt x="555463" y="1800992"/>
                  </a:lnTo>
                  <a:lnTo>
                    <a:pt x="555463" y="1792317"/>
                  </a:lnTo>
                  <a:lnTo>
                    <a:pt x="562496" y="1785285"/>
                  </a:lnTo>
                  <a:lnTo>
                    <a:pt x="571170" y="1785285"/>
                  </a:lnTo>
                  <a:lnTo>
                    <a:pt x="571170" y="1769579"/>
                  </a:lnTo>
                  <a:close/>
                </a:path>
                <a:path w="3946525" h="1801495">
                  <a:moveTo>
                    <a:pt x="571170" y="1785285"/>
                  </a:moveTo>
                  <a:lnTo>
                    <a:pt x="562496" y="1785285"/>
                  </a:lnTo>
                  <a:lnTo>
                    <a:pt x="555463" y="1792317"/>
                  </a:lnTo>
                  <a:lnTo>
                    <a:pt x="555463" y="1800992"/>
                  </a:lnTo>
                  <a:lnTo>
                    <a:pt x="571170" y="1800992"/>
                  </a:lnTo>
                  <a:lnTo>
                    <a:pt x="571170" y="1785285"/>
                  </a:lnTo>
                  <a:close/>
                </a:path>
                <a:path w="3946525" h="1801495">
                  <a:moveTo>
                    <a:pt x="675019" y="1769579"/>
                  </a:moveTo>
                  <a:lnTo>
                    <a:pt x="571170" y="1769579"/>
                  </a:lnTo>
                  <a:lnTo>
                    <a:pt x="571170" y="1800992"/>
                  </a:lnTo>
                  <a:lnTo>
                    <a:pt x="675019" y="1800992"/>
                  </a:lnTo>
                  <a:lnTo>
                    <a:pt x="675019" y="1769579"/>
                  </a:lnTo>
                  <a:close/>
                </a:path>
                <a:path w="3946525" h="1801495">
                  <a:moveTo>
                    <a:pt x="675019" y="1769579"/>
                  </a:moveTo>
                  <a:lnTo>
                    <a:pt x="675019" y="1800992"/>
                  </a:lnTo>
                  <a:lnTo>
                    <a:pt x="690725" y="1800992"/>
                  </a:lnTo>
                  <a:lnTo>
                    <a:pt x="690725" y="1792317"/>
                  </a:lnTo>
                  <a:lnTo>
                    <a:pt x="683693" y="1785285"/>
                  </a:lnTo>
                  <a:lnTo>
                    <a:pt x="701617" y="1785285"/>
                  </a:lnTo>
                  <a:lnTo>
                    <a:pt x="697231" y="1778780"/>
                  </a:lnTo>
                  <a:lnTo>
                    <a:pt x="687246" y="1772048"/>
                  </a:lnTo>
                  <a:lnTo>
                    <a:pt x="675019" y="1769579"/>
                  </a:lnTo>
                  <a:close/>
                </a:path>
                <a:path w="3946525" h="1801495">
                  <a:moveTo>
                    <a:pt x="701617" y="1785285"/>
                  </a:moveTo>
                  <a:lnTo>
                    <a:pt x="683693" y="1785285"/>
                  </a:lnTo>
                  <a:lnTo>
                    <a:pt x="690725" y="1792317"/>
                  </a:lnTo>
                  <a:lnTo>
                    <a:pt x="690725" y="1800992"/>
                  </a:lnTo>
                  <a:lnTo>
                    <a:pt x="706431" y="1800992"/>
                  </a:lnTo>
                  <a:lnTo>
                    <a:pt x="703963" y="1788765"/>
                  </a:lnTo>
                  <a:lnTo>
                    <a:pt x="701617" y="1785285"/>
                  </a:lnTo>
                  <a:close/>
                </a:path>
                <a:path w="3946525" h="1801495">
                  <a:moveTo>
                    <a:pt x="778868" y="1769579"/>
                  </a:moveTo>
                  <a:lnTo>
                    <a:pt x="766641" y="1772048"/>
                  </a:lnTo>
                  <a:lnTo>
                    <a:pt x="756656" y="1778780"/>
                  </a:lnTo>
                  <a:lnTo>
                    <a:pt x="749924" y="1788765"/>
                  </a:lnTo>
                  <a:lnTo>
                    <a:pt x="747455" y="1800992"/>
                  </a:lnTo>
                  <a:lnTo>
                    <a:pt x="763162" y="1800992"/>
                  </a:lnTo>
                  <a:lnTo>
                    <a:pt x="763162" y="1792317"/>
                  </a:lnTo>
                  <a:lnTo>
                    <a:pt x="770194" y="1785285"/>
                  </a:lnTo>
                  <a:lnTo>
                    <a:pt x="778868" y="1785285"/>
                  </a:lnTo>
                  <a:lnTo>
                    <a:pt x="778868" y="1769579"/>
                  </a:lnTo>
                  <a:close/>
                </a:path>
                <a:path w="3946525" h="1801495">
                  <a:moveTo>
                    <a:pt x="778868" y="1785285"/>
                  </a:moveTo>
                  <a:lnTo>
                    <a:pt x="770194" y="1785285"/>
                  </a:lnTo>
                  <a:lnTo>
                    <a:pt x="763162" y="1792317"/>
                  </a:lnTo>
                  <a:lnTo>
                    <a:pt x="763162" y="1800992"/>
                  </a:lnTo>
                  <a:lnTo>
                    <a:pt x="778868" y="1800992"/>
                  </a:lnTo>
                  <a:lnTo>
                    <a:pt x="778868" y="1785285"/>
                  </a:lnTo>
                  <a:close/>
                </a:path>
                <a:path w="3946525" h="1801495">
                  <a:moveTo>
                    <a:pt x="882717" y="1769579"/>
                  </a:moveTo>
                  <a:lnTo>
                    <a:pt x="778868" y="1769579"/>
                  </a:lnTo>
                  <a:lnTo>
                    <a:pt x="778868" y="1800992"/>
                  </a:lnTo>
                  <a:lnTo>
                    <a:pt x="882717" y="1800992"/>
                  </a:lnTo>
                  <a:lnTo>
                    <a:pt x="882717" y="1769579"/>
                  </a:lnTo>
                  <a:close/>
                </a:path>
                <a:path w="3946525" h="1801495">
                  <a:moveTo>
                    <a:pt x="882717" y="1769579"/>
                  </a:moveTo>
                  <a:lnTo>
                    <a:pt x="882717" y="1800992"/>
                  </a:lnTo>
                  <a:lnTo>
                    <a:pt x="898424" y="1800992"/>
                  </a:lnTo>
                  <a:lnTo>
                    <a:pt x="898424" y="1792317"/>
                  </a:lnTo>
                  <a:lnTo>
                    <a:pt x="891391" y="1785285"/>
                  </a:lnTo>
                  <a:lnTo>
                    <a:pt x="909316" y="1785285"/>
                  </a:lnTo>
                  <a:lnTo>
                    <a:pt x="904929" y="1778780"/>
                  </a:lnTo>
                  <a:lnTo>
                    <a:pt x="894944" y="1772048"/>
                  </a:lnTo>
                  <a:lnTo>
                    <a:pt x="882717" y="1769579"/>
                  </a:lnTo>
                  <a:close/>
                </a:path>
                <a:path w="3946525" h="1801495">
                  <a:moveTo>
                    <a:pt x="909316" y="1785285"/>
                  </a:moveTo>
                  <a:lnTo>
                    <a:pt x="891391" y="1785285"/>
                  </a:lnTo>
                  <a:lnTo>
                    <a:pt x="898424" y="1792317"/>
                  </a:lnTo>
                  <a:lnTo>
                    <a:pt x="898424" y="1800992"/>
                  </a:lnTo>
                  <a:lnTo>
                    <a:pt x="914130" y="1800992"/>
                  </a:lnTo>
                  <a:lnTo>
                    <a:pt x="911661" y="1788765"/>
                  </a:lnTo>
                  <a:lnTo>
                    <a:pt x="909316" y="1785285"/>
                  </a:lnTo>
                  <a:close/>
                </a:path>
                <a:path w="3946525" h="1801495">
                  <a:moveTo>
                    <a:pt x="986566" y="1769579"/>
                  </a:moveTo>
                  <a:lnTo>
                    <a:pt x="974339" y="1772048"/>
                  </a:lnTo>
                  <a:lnTo>
                    <a:pt x="964354" y="1778780"/>
                  </a:lnTo>
                  <a:lnTo>
                    <a:pt x="957622" y="1788765"/>
                  </a:lnTo>
                  <a:lnTo>
                    <a:pt x="955154" y="1800992"/>
                  </a:lnTo>
                  <a:lnTo>
                    <a:pt x="970860" y="1800992"/>
                  </a:lnTo>
                  <a:lnTo>
                    <a:pt x="970860" y="1792317"/>
                  </a:lnTo>
                  <a:lnTo>
                    <a:pt x="977891" y="1785285"/>
                  </a:lnTo>
                  <a:lnTo>
                    <a:pt x="986566" y="1785285"/>
                  </a:lnTo>
                  <a:lnTo>
                    <a:pt x="986566" y="1769579"/>
                  </a:lnTo>
                  <a:close/>
                </a:path>
                <a:path w="3946525" h="1801495">
                  <a:moveTo>
                    <a:pt x="986566" y="1785285"/>
                  </a:moveTo>
                  <a:lnTo>
                    <a:pt x="977891" y="1785285"/>
                  </a:lnTo>
                  <a:lnTo>
                    <a:pt x="970860" y="1792317"/>
                  </a:lnTo>
                  <a:lnTo>
                    <a:pt x="970860" y="1800992"/>
                  </a:lnTo>
                  <a:lnTo>
                    <a:pt x="986566" y="1800992"/>
                  </a:lnTo>
                  <a:lnTo>
                    <a:pt x="986566" y="1785285"/>
                  </a:lnTo>
                  <a:close/>
                </a:path>
                <a:path w="3946525" h="1801495">
                  <a:moveTo>
                    <a:pt x="1090417" y="1769579"/>
                  </a:moveTo>
                  <a:lnTo>
                    <a:pt x="986566" y="1769579"/>
                  </a:lnTo>
                  <a:lnTo>
                    <a:pt x="986566" y="1800992"/>
                  </a:lnTo>
                  <a:lnTo>
                    <a:pt x="1090417" y="1800992"/>
                  </a:lnTo>
                  <a:lnTo>
                    <a:pt x="1090417" y="1769579"/>
                  </a:lnTo>
                  <a:close/>
                </a:path>
                <a:path w="3946525" h="1801495">
                  <a:moveTo>
                    <a:pt x="1090417" y="1769579"/>
                  </a:moveTo>
                  <a:lnTo>
                    <a:pt x="1090417" y="1800992"/>
                  </a:lnTo>
                  <a:lnTo>
                    <a:pt x="1106123" y="1800992"/>
                  </a:lnTo>
                  <a:lnTo>
                    <a:pt x="1106123" y="1792317"/>
                  </a:lnTo>
                  <a:lnTo>
                    <a:pt x="1099087" y="1785285"/>
                  </a:lnTo>
                  <a:lnTo>
                    <a:pt x="1117015" y="1785285"/>
                  </a:lnTo>
                  <a:lnTo>
                    <a:pt x="1112629" y="1778780"/>
                  </a:lnTo>
                  <a:lnTo>
                    <a:pt x="1102644" y="1772048"/>
                  </a:lnTo>
                  <a:lnTo>
                    <a:pt x="1090417" y="1769579"/>
                  </a:lnTo>
                  <a:close/>
                </a:path>
                <a:path w="3946525" h="1801495">
                  <a:moveTo>
                    <a:pt x="1117015" y="1785285"/>
                  </a:moveTo>
                  <a:lnTo>
                    <a:pt x="1099087" y="1785285"/>
                  </a:lnTo>
                  <a:lnTo>
                    <a:pt x="1106123" y="1792317"/>
                  </a:lnTo>
                  <a:lnTo>
                    <a:pt x="1106123" y="1800992"/>
                  </a:lnTo>
                  <a:lnTo>
                    <a:pt x="1121829" y="1800992"/>
                  </a:lnTo>
                  <a:lnTo>
                    <a:pt x="1119361" y="1788765"/>
                  </a:lnTo>
                  <a:lnTo>
                    <a:pt x="1117015" y="1785285"/>
                  </a:lnTo>
                  <a:close/>
                </a:path>
                <a:path w="3946525" h="1801495">
                  <a:moveTo>
                    <a:pt x="1194267" y="1769579"/>
                  </a:moveTo>
                  <a:lnTo>
                    <a:pt x="1182039" y="1772048"/>
                  </a:lnTo>
                  <a:lnTo>
                    <a:pt x="1172054" y="1778780"/>
                  </a:lnTo>
                  <a:lnTo>
                    <a:pt x="1165323" y="1788765"/>
                  </a:lnTo>
                  <a:lnTo>
                    <a:pt x="1162854" y="1800992"/>
                  </a:lnTo>
                  <a:lnTo>
                    <a:pt x="1178561" y="1800992"/>
                  </a:lnTo>
                  <a:lnTo>
                    <a:pt x="1178561" y="1792317"/>
                  </a:lnTo>
                  <a:lnTo>
                    <a:pt x="1185587" y="1785285"/>
                  </a:lnTo>
                  <a:lnTo>
                    <a:pt x="1194267" y="1785285"/>
                  </a:lnTo>
                  <a:lnTo>
                    <a:pt x="1194267" y="1769579"/>
                  </a:lnTo>
                  <a:close/>
                </a:path>
                <a:path w="3946525" h="1801495">
                  <a:moveTo>
                    <a:pt x="1194267" y="1785285"/>
                  </a:moveTo>
                  <a:lnTo>
                    <a:pt x="1185587" y="1785285"/>
                  </a:lnTo>
                  <a:lnTo>
                    <a:pt x="1178561" y="1792317"/>
                  </a:lnTo>
                  <a:lnTo>
                    <a:pt x="1178561" y="1800992"/>
                  </a:lnTo>
                  <a:lnTo>
                    <a:pt x="1194267" y="1800992"/>
                  </a:lnTo>
                  <a:lnTo>
                    <a:pt x="1194267" y="1785285"/>
                  </a:lnTo>
                  <a:close/>
                </a:path>
                <a:path w="3946525" h="1801495">
                  <a:moveTo>
                    <a:pt x="1298117" y="1769579"/>
                  </a:moveTo>
                  <a:lnTo>
                    <a:pt x="1194267" y="1769579"/>
                  </a:lnTo>
                  <a:lnTo>
                    <a:pt x="1194267" y="1800992"/>
                  </a:lnTo>
                  <a:lnTo>
                    <a:pt x="1298117" y="1800992"/>
                  </a:lnTo>
                  <a:lnTo>
                    <a:pt x="1298117" y="1769579"/>
                  </a:lnTo>
                  <a:close/>
                </a:path>
                <a:path w="3946525" h="1801495">
                  <a:moveTo>
                    <a:pt x="1298117" y="1769579"/>
                  </a:moveTo>
                  <a:lnTo>
                    <a:pt x="1298117" y="1800992"/>
                  </a:lnTo>
                  <a:lnTo>
                    <a:pt x="1313823" y="1800992"/>
                  </a:lnTo>
                  <a:lnTo>
                    <a:pt x="1313823" y="1792317"/>
                  </a:lnTo>
                  <a:lnTo>
                    <a:pt x="1306787" y="1785285"/>
                  </a:lnTo>
                  <a:lnTo>
                    <a:pt x="1324716" y="1785285"/>
                  </a:lnTo>
                  <a:lnTo>
                    <a:pt x="1320330" y="1778780"/>
                  </a:lnTo>
                  <a:lnTo>
                    <a:pt x="1310345" y="1772048"/>
                  </a:lnTo>
                  <a:lnTo>
                    <a:pt x="1298117" y="1769579"/>
                  </a:lnTo>
                  <a:close/>
                </a:path>
                <a:path w="3946525" h="1801495">
                  <a:moveTo>
                    <a:pt x="1324716" y="1785285"/>
                  </a:moveTo>
                  <a:lnTo>
                    <a:pt x="1306787" y="1785285"/>
                  </a:lnTo>
                  <a:lnTo>
                    <a:pt x="1313823" y="1792317"/>
                  </a:lnTo>
                  <a:lnTo>
                    <a:pt x="1313823" y="1800992"/>
                  </a:lnTo>
                  <a:lnTo>
                    <a:pt x="1329530" y="1800992"/>
                  </a:lnTo>
                  <a:lnTo>
                    <a:pt x="1327061" y="1788765"/>
                  </a:lnTo>
                  <a:lnTo>
                    <a:pt x="1324716" y="1785285"/>
                  </a:lnTo>
                  <a:close/>
                </a:path>
                <a:path w="3946525" h="1801495">
                  <a:moveTo>
                    <a:pt x="1401967" y="1769579"/>
                  </a:moveTo>
                  <a:lnTo>
                    <a:pt x="1389739" y="1772048"/>
                  </a:lnTo>
                  <a:lnTo>
                    <a:pt x="1379755" y="1778780"/>
                  </a:lnTo>
                  <a:lnTo>
                    <a:pt x="1373023" y="1788765"/>
                  </a:lnTo>
                  <a:lnTo>
                    <a:pt x="1370555" y="1800992"/>
                  </a:lnTo>
                  <a:lnTo>
                    <a:pt x="1386261" y="1800992"/>
                  </a:lnTo>
                  <a:lnTo>
                    <a:pt x="1386261" y="1792317"/>
                  </a:lnTo>
                  <a:lnTo>
                    <a:pt x="1393287" y="1785285"/>
                  </a:lnTo>
                  <a:lnTo>
                    <a:pt x="1401967" y="1785285"/>
                  </a:lnTo>
                  <a:lnTo>
                    <a:pt x="1401967" y="1769579"/>
                  </a:lnTo>
                  <a:close/>
                </a:path>
                <a:path w="3946525" h="1801495">
                  <a:moveTo>
                    <a:pt x="1401967" y="1785285"/>
                  </a:moveTo>
                  <a:lnTo>
                    <a:pt x="1393287" y="1785285"/>
                  </a:lnTo>
                  <a:lnTo>
                    <a:pt x="1386261" y="1792317"/>
                  </a:lnTo>
                  <a:lnTo>
                    <a:pt x="1386261" y="1800992"/>
                  </a:lnTo>
                  <a:lnTo>
                    <a:pt x="1401967" y="1800992"/>
                  </a:lnTo>
                  <a:lnTo>
                    <a:pt x="1401967" y="1785285"/>
                  </a:lnTo>
                  <a:close/>
                </a:path>
                <a:path w="3946525" h="1801495">
                  <a:moveTo>
                    <a:pt x="1505807" y="1769579"/>
                  </a:moveTo>
                  <a:lnTo>
                    <a:pt x="1401967" y="1769579"/>
                  </a:lnTo>
                  <a:lnTo>
                    <a:pt x="1401967" y="1800992"/>
                  </a:lnTo>
                  <a:lnTo>
                    <a:pt x="1505807" y="1800992"/>
                  </a:lnTo>
                  <a:lnTo>
                    <a:pt x="1505807" y="1769579"/>
                  </a:lnTo>
                  <a:close/>
                </a:path>
                <a:path w="3946525" h="1801495">
                  <a:moveTo>
                    <a:pt x="1505807" y="1769579"/>
                  </a:moveTo>
                  <a:lnTo>
                    <a:pt x="1505807" y="1800992"/>
                  </a:lnTo>
                  <a:lnTo>
                    <a:pt x="1521513" y="1800992"/>
                  </a:lnTo>
                  <a:lnTo>
                    <a:pt x="1521513" y="1792317"/>
                  </a:lnTo>
                  <a:lnTo>
                    <a:pt x="1514487" y="1785285"/>
                  </a:lnTo>
                  <a:lnTo>
                    <a:pt x="1532406" y="1785285"/>
                  </a:lnTo>
                  <a:lnTo>
                    <a:pt x="1528020" y="1778780"/>
                  </a:lnTo>
                  <a:lnTo>
                    <a:pt x="1518035" y="1772048"/>
                  </a:lnTo>
                  <a:lnTo>
                    <a:pt x="1505807" y="1769579"/>
                  </a:lnTo>
                  <a:close/>
                </a:path>
                <a:path w="3946525" h="1801495">
                  <a:moveTo>
                    <a:pt x="1532406" y="1785285"/>
                  </a:moveTo>
                  <a:lnTo>
                    <a:pt x="1514487" y="1785285"/>
                  </a:lnTo>
                  <a:lnTo>
                    <a:pt x="1521513" y="1792317"/>
                  </a:lnTo>
                  <a:lnTo>
                    <a:pt x="1521513" y="1800992"/>
                  </a:lnTo>
                  <a:lnTo>
                    <a:pt x="1537220" y="1800992"/>
                  </a:lnTo>
                  <a:lnTo>
                    <a:pt x="1534751" y="1788765"/>
                  </a:lnTo>
                  <a:lnTo>
                    <a:pt x="1532406" y="1785285"/>
                  </a:lnTo>
                  <a:close/>
                </a:path>
                <a:path w="3946525" h="1801495">
                  <a:moveTo>
                    <a:pt x="1609657" y="1769579"/>
                  </a:moveTo>
                  <a:lnTo>
                    <a:pt x="1597429" y="1772048"/>
                  </a:lnTo>
                  <a:lnTo>
                    <a:pt x="1587445" y="1778780"/>
                  </a:lnTo>
                  <a:lnTo>
                    <a:pt x="1580713" y="1788765"/>
                  </a:lnTo>
                  <a:lnTo>
                    <a:pt x="1578245" y="1800992"/>
                  </a:lnTo>
                  <a:lnTo>
                    <a:pt x="1593951" y="1800992"/>
                  </a:lnTo>
                  <a:lnTo>
                    <a:pt x="1593951" y="1792317"/>
                  </a:lnTo>
                  <a:lnTo>
                    <a:pt x="1600987" y="1785285"/>
                  </a:lnTo>
                  <a:lnTo>
                    <a:pt x="1609657" y="1785285"/>
                  </a:lnTo>
                  <a:lnTo>
                    <a:pt x="1609657" y="1769579"/>
                  </a:lnTo>
                  <a:close/>
                </a:path>
                <a:path w="3946525" h="1801495">
                  <a:moveTo>
                    <a:pt x="1609657" y="1785285"/>
                  </a:moveTo>
                  <a:lnTo>
                    <a:pt x="1600987" y="1785285"/>
                  </a:lnTo>
                  <a:lnTo>
                    <a:pt x="1593951" y="1792317"/>
                  </a:lnTo>
                  <a:lnTo>
                    <a:pt x="1593951" y="1800992"/>
                  </a:lnTo>
                  <a:lnTo>
                    <a:pt x="1609657" y="1800992"/>
                  </a:lnTo>
                  <a:lnTo>
                    <a:pt x="1609657" y="1785285"/>
                  </a:lnTo>
                  <a:close/>
                </a:path>
                <a:path w="3946525" h="1801495">
                  <a:moveTo>
                    <a:pt x="1713508" y="1769579"/>
                  </a:moveTo>
                  <a:lnTo>
                    <a:pt x="1609657" y="1769579"/>
                  </a:lnTo>
                  <a:lnTo>
                    <a:pt x="1609657" y="1800992"/>
                  </a:lnTo>
                  <a:lnTo>
                    <a:pt x="1713508" y="1800992"/>
                  </a:lnTo>
                  <a:lnTo>
                    <a:pt x="1713508" y="1769579"/>
                  </a:lnTo>
                  <a:close/>
                </a:path>
                <a:path w="3946525" h="1801495">
                  <a:moveTo>
                    <a:pt x="1713508" y="1769579"/>
                  </a:moveTo>
                  <a:lnTo>
                    <a:pt x="1713508" y="1800992"/>
                  </a:lnTo>
                  <a:lnTo>
                    <a:pt x="1729214" y="1800992"/>
                  </a:lnTo>
                  <a:lnTo>
                    <a:pt x="1729214" y="1792317"/>
                  </a:lnTo>
                  <a:lnTo>
                    <a:pt x="1722188" y="1785285"/>
                  </a:lnTo>
                  <a:lnTo>
                    <a:pt x="1740106" y="1785285"/>
                  </a:lnTo>
                  <a:lnTo>
                    <a:pt x="1735720" y="1778780"/>
                  </a:lnTo>
                  <a:lnTo>
                    <a:pt x="1725735" y="1772048"/>
                  </a:lnTo>
                  <a:lnTo>
                    <a:pt x="1713508" y="1769579"/>
                  </a:lnTo>
                  <a:close/>
                </a:path>
                <a:path w="3946525" h="1801495">
                  <a:moveTo>
                    <a:pt x="1740106" y="1785285"/>
                  </a:moveTo>
                  <a:lnTo>
                    <a:pt x="1722188" y="1785285"/>
                  </a:lnTo>
                  <a:lnTo>
                    <a:pt x="1729214" y="1792317"/>
                  </a:lnTo>
                  <a:lnTo>
                    <a:pt x="1729214" y="1800992"/>
                  </a:lnTo>
                  <a:lnTo>
                    <a:pt x="1744920" y="1800992"/>
                  </a:lnTo>
                  <a:lnTo>
                    <a:pt x="1742452" y="1788765"/>
                  </a:lnTo>
                  <a:lnTo>
                    <a:pt x="1740106" y="1785285"/>
                  </a:lnTo>
                  <a:close/>
                </a:path>
                <a:path w="3946525" h="1801495">
                  <a:moveTo>
                    <a:pt x="1817358" y="1769579"/>
                  </a:moveTo>
                  <a:lnTo>
                    <a:pt x="1805130" y="1772048"/>
                  </a:lnTo>
                  <a:lnTo>
                    <a:pt x="1795145" y="1778780"/>
                  </a:lnTo>
                  <a:lnTo>
                    <a:pt x="1788414" y="1788765"/>
                  </a:lnTo>
                  <a:lnTo>
                    <a:pt x="1785945" y="1800992"/>
                  </a:lnTo>
                  <a:lnTo>
                    <a:pt x="1801652" y="1800992"/>
                  </a:lnTo>
                  <a:lnTo>
                    <a:pt x="1801652" y="1792317"/>
                  </a:lnTo>
                  <a:lnTo>
                    <a:pt x="1808688" y="1785285"/>
                  </a:lnTo>
                  <a:lnTo>
                    <a:pt x="1817358" y="1785285"/>
                  </a:lnTo>
                  <a:lnTo>
                    <a:pt x="1817358" y="1769579"/>
                  </a:lnTo>
                  <a:close/>
                </a:path>
                <a:path w="3946525" h="1801495">
                  <a:moveTo>
                    <a:pt x="1817358" y="1785285"/>
                  </a:moveTo>
                  <a:lnTo>
                    <a:pt x="1808688" y="1785285"/>
                  </a:lnTo>
                  <a:lnTo>
                    <a:pt x="1801652" y="1792317"/>
                  </a:lnTo>
                  <a:lnTo>
                    <a:pt x="1801652" y="1800992"/>
                  </a:lnTo>
                  <a:lnTo>
                    <a:pt x="1817358" y="1800992"/>
                  </a:lnTo>
                  <a:lnTo>
                    <a:pt x="1817358" y="1785285"/>
                  </a:lnTo>
                  <a:close/>
                </a:path>
                <a:path w="3946525" h="1801495">
                  <a:moveTo>
                    <a:pt x="1921208" y="1769579"/>
                  </a:moveTo>
                  <a:lnTo>
                    <a:pt x="1817358" y="1769579"/>
                  </a:lnTo>
                  <a:lnTo>
                    <a:pt x="1817358" y="1800992"/>
                  </a:lnTo>
                  <a:lnTo>
                    <a:pt x="1921208" y="1800992"/>
                  </a:lnTo>
                  <a:lnTo>
                    <a:pt x="1921208" y="1769579"/>
                  </a:lnTo>
                  <a:close/>
                </a:path>
                <a:path w="3946525" h="1801495">
                  <a:moveTo>
                    <a:pt x="1921208" y="1769579"/>
                  </a:moveTo>
                  <a:lnTo>
                    <a:pt x="1921208" y="1800992"/>
                  </a:lnTo>
                  <a:lnTo>
                    <a:pt x="1936914" y="1800992"/>
                  </a:lnTo>
                  <a:lnTo>
                    <a:pt x="1936914" y="1792317"/>
                  </a:lnTo>
                  <a:lnTo>
                    <a:pt x="1929878" y="1785285"/>
                  </a:lnTo>
                  <a:lnTo>
                    <a:pt x="1947807" y="1785285"/>
                  </a:lnTo>
                  <a:lnTo>
                    <a:pt x="1943421" y="1778780"/>
                  </a:lnTo>
                  <a:lnTo>
                    <a:pt x="1933436" y="1772048"/>
                  </a:lnTo>
                  <a:lnTo>
                    <a:pt x="1921208" y="1769579"/>
                  </a:lnTo>
                  <a:close/>
                </a:path>
                <a:path w="3946525" h="1801495">
                  <a:moveTo>
                    <a:pt x="1947807" y="1785285"/>
                  </a:moveTo>
                  <a:lnTo>
                    <a:pt x="1929878" y="1785285"/>
                  </a:lnTo>
                  <a:lnTo>
                    <a:pt x="1936914" y="1792317"/>
                  </a:lnTo>
                  <a:lnTo>
                    <a:pt x="1936914" y="1800992"/>
                  </a:lnTo>
                  <a:lnTo>
                    <a:pt x="1952621" y="1800992"/>
                  </a:lnTo>
                  <a:lnTo>
                    <a:pt x="1950152" y="1788765"/>
                  </a:lnTo>
                  <a:lnTo>
                    <a:pt x="1947807" y="1785285"/>
                  </a:lnTo>
                  <a:close/>
                </a:path>
                <a:path w="3946525" h="1801495">
                  <a:moveTo>
                    <a:pt x="2025058" y="1769579"/>
                  </a:moveTo>
                  <a:lnTo>
                    <a:pt x="2012830" y="1772048"/>
                  </a:lnTo>
                  <a:lnTo>
                    <a:pt x="2002846" y="1778780"/>
                  </a:lnTo>
                  <a:lnTo>
                    <a:pt x="1996114" y="1788765"/>
                  </a:lnTo>
                  <a:lnTo>
                    <a:pt x="1993646" y="1800992"/>
                  </a:lnTo>
                  <a:lnTo>
                    <a:pt x="2009352" y="1800992"/>
                  </a:lnTo>
                  <a:lnTo>
                    <a:pt x="2009352" y="1792317"/>
                  </a:lnTo>
                  <a:lnTo>
                    <a:pt x="2016378" y="1785285"/>
                  </a:lnTo>
                  <a:lnTo>
                    <a:pt x="2025058" y="1785285"/>
                  </a:lnTo>
                  <a:lnTo>
                    <a:pt x="2025058" y="1769579"/>
                  </a:lnTo>
                  <a:close/>
                </a:path>
                <a:path w="3946525" h="1801495">
                  <a:moveTo>
                    <a:pt x="2025058" y="1785285"/>
                  </a:moveTo>
                  <a:lnTo>
                    <a:pt x="2016378" y="1785285"/>
                  </a:lnTo>
                  <a:lnTo>
                    <a:pt x="2009352" y="1792317"/>
                  </a:lnTo>
                  <a:lnTo>
                    <a:pt x="2009352" y="1800992"/>
                  </a:lnTo>
                  <a:lnTo>
                    <a:pt x="2025058" y="1800992"/>
                  </a:lnTo>
                  <a:lnTo>
                    <a:pt x="2025058" y="1785285"/>
                  </a:lnTo>
                  <a:close/>
                </a:path>
                <a:path w="3946525" h="1801495">
                  <a:moveTo>
                    <a:pt x="2128909" y="1769579"/>
                  </a:moveTo>
                  <a:lnTo>
                    <a:pt x="2025058" y="1769579"/>
                  </a:lnTo>
                  <a:lnTo>
                    <a:pt x="2025058" y="1800992"/>
                  </a:lnTo>
                  <a:lnTo>
                    <a:pt x="2128909" y="1800992"/>
                  </a:lnTo>
                  <a:lnTo>
                    <a:pt x="2128909" y="1769579"/>
                  </a:lnTo>
                  <a:close/>
                </a:path>
                <a:path w="3946525" h="1801495">
                  <a:moveTo>
                    <a:pt x="2128909" y="1769579"/>
                  </a:moveTo>
                  <a:lnTo>
                    <a:pt x="2128909" y="1800992"/>
                  </a:lnTo>
                  <a:lnTo>
                    <a:pt x="2144615" y="1800992"/>
                  </a:lnTo>
                  <a:lnTo>
                    <a:pt x="2144615" y="1792317"/>
                  </a:lnTo>
                  <a:lnTo>
                    <a:pt x="2137578" y="1785285"/>
                  </a:lnTo>
                  <a:lnTo>
                    <a:pt x="2155507" y="1785285"/>
                  </a:lnTo>
                  <a:lnTo>
                    <a:pt x="2151121" y="1778780"/>
                  </a:lnTo>
                  <a:lnTo>
                    <a:pt x="2141136" y="1772048"/>
                  </a:lnTo>
                  <a:lnTo>
                    <a:pt x="2128909" y="1769579"/>
                  </a:lnTo>
                  <a:close/>
                </a:path>
                <a:path w="3946525" h="1801495">
                  <a:moveTo>
                    <a:pt x="2155507" y="1785285"/>
                  </a:moveTo>
                  <a:lnTo>
                    <a:pt x="2137578" y="1785285"/>
                  </a:lnTo>
                  <a:lnTo>
                    <a:pt x="2144615" y="1792317"/>
                  </a:lnTo>
                  <a:lnTo>
                    <a:pt x="2144615" y="1800992"/>
                  </a:lnTo>
                  <a:lnTo>
                    <a:pt x="2160321" y="1800992"/>
                  </a:lnTo>
                  <a:lnTo>
                    <a:pt x="2157853" y="1788765"/>
                  </a:lnTo>
                  <a:lnTo>
                    <a:pt x="2155507" y="1785285"/>
                  </a:lnTo>
                  <a:close/>
                </a:path>
                <a:path w="3946525" h="1801495">
                  <a:moveTo>
                    <a:pt x="2232759" y="1769579"/>
                  </a:moveTo>
                  <a:lnTo>
                    <a:pt x="2220531" y="1772048"/>
                  </a:lnTo>
                  <a:lnTo>
                    <a:pt x="2210546" y="1778780"/>
                  </a:lnTo>
                  <a:lnTo>
                    <a:pt x="2203815" y="1788765"/>
                  </a:lnTo>
                  <a:lnTo>
                    <a:pt x="2201346" y="1800992"/>
                  </a:lnTo>
                  <a:lnTo>
                    <a:pt x="2217052" y="1800992"/>
                  </a:lnTo>
                  <a:lnTo>
                    <a:pt x="2217052" y="1792317"/>
                  </a:lnTo>
                  <a:lnTo>
                    <a:pt x="2224078" y="1785285"/>
                  </a:lnTo>
                  <a:lnTo>
                    <a:pt x="2232759" y="1785285"/>
                  </a:lnTo>
                  <a:lnTo>
                    <a:pt x="2232759" y="1769579"/>
                  </a:lnTo>
                  <a:close/>
                </a:path>
                <a:path w="3946525" h="1801495">
                  <a:moveTo>
                    <a:pt x="2232759" y="1785285"/>
                  </a:moveTo>
                  <a:lnTo>
                    <a:pt x="2224078" y="1785285"/>
                  </a:lnTo>
                  <a:lnTo>
                    <a:pt x="2217052" y="1792317"/>
                  </a:lnTo>
                  <a:lnTo>
                    <a:pt x="2217052" y="1800992"/>
                  </a:lnTo>
                  <a:lnTo>
                    <a:pt x="2232759" y="1800992"/>
                  </a:lnTo>
                  <a:lnTo>
                    <a:pt x="2232759" y="1785285"/>
                  </a:lnTo>
                  <a:close/>
                </a:path>
                <a:path w="3946525" h="1801495">
                  <a:moveTo>
                    <a:pt x="2336609" y="1769579"/>
                  </a:moveTo>
                  <a:lnTo>
                    <a:pt x="2232759" y="1769579"/>
                  </a:lnTo>
                  <a:lnTo>
                    <a:pt x="2232759" y="1800992"/>
                  </a:lnTo>
                  <a:lnTo>
                    <a:pt x="2336609" y="1800992"/>
                  </a:lnTo>
                  <a:lnTo>
                    <a:pt x="2336609" y="1769579"/>
                  </a:lnTo>
                  <a:close/>
                </a:path>
                <a:path w="3946525" h="1801495">
                  <a:moveTo>
                    <a:pt x="2336609" y="1769579"/>
                  </a:moveTo>
                  <a:lnTo>
                    <a:pt x="2336609" y="1800992"/>
                  </a:lnTo>
                  <a:lnTo>
                    <a:pt x="2352315" y="1800992"/>
                  </a:lnTo>
                  <a:lnTo>
                    <a:pt x="2352315" y="1792317"/>
                  </a:lnTo>
                  <a:lnTo>
                    <a:pt x="2345279" y="1785285"/>
                  </a:lnTo>
                  <a:lnTo>
                    <a:pt x="2363205" y="1785285"/>
                  </a:lnTo>
                  <a:lnTo>
                    <a:pt x="2358818" y="1778780"/>
                  </a:lnTo>
                  <a:lnTo>
                    <a:pt x="2348833" y="1772048"/>
                  </a:lnTo>
                  <a:lnTo>
                    <a:pt x="2336609" y="1769579"/>
                  </a:lnTo>
                  <a:close/>
                </a:path>
                <a:path w="3946525" h="1801495">
                  <a:moveTo>
                    <a:pt x="2363205" y="1785285"/>
                  </a:moveTo>
                  <a:lnTo>
                    <a:pt x="2345279" y="1785285"/>
                  </a:lnTo>
                  <a:lnTo>
                    <a:pt x="2352315" y="1792317"/>
                  </a:lnTo>
                  <a:lnTo>
                    <a:pt x="2352315" y="1800992"/>
                  </a:lnTo>
                  <a:lnTo>
                    <a:pt x="2368022" y="1800992"/>
                  </a:lnTo>
                  <a:lnTo>
                    <a:pt x="2365552" y="1788765"/>
                  </a:lnTo>
                  <a:lnTo>
                    <a:pt x="2363205" y="1785285"/>
                  </a:lnTo>
                  <a:close/>
                </a:path>
                <a:path w="3946525" h="1801495">
                  <a:moveTo>
                    <a:pt x="2440449" y="1769579"/>
                  </a:moveTo>
                  <a:lnTo>
                    <a:pt x="2428225" y="1772048"/>
                  </a:lnTo>
                  <a:lnTo>
                    <a:pt x="2418240" y="1778780"/>
                  </a:lnTo>
                  <a:lnTo>
                    <a:pt x="2411506" y="1788765"/>
                  </a:lnTo>
                  <a:lnTo>
                    <a:pt x="2409036" y="1800992"/>
                  </a:lnTo>
                  <a:lnTo>
                    <a:pt x="2424742" y="1800992"/>
                  </a:lnTo>
                  <a:lnTo>
                    <a:pt x="2424742" y="1792317"/>
                  </a:lnTo>
                  <a:lnTo>
                    <a:pt x="2431779" y="1785285"/>
                  </a:lnTo>
                  <a:lnTo>
                    <a:pt x="2440449" y="1785285"/>
                  </a:lnTo>
                  <a:lnTo>
                    <a:pt x="2440449" y="1769579"/>
                  </a:lnTo>
                  <a:close/>
                </a:path>
                <a:path w="3946525" h="1801495">
                  <a:moveTo>
                    <a:pt x="2440449" y="1785285"/>
                  </a:moveTo>
                  <a:lnTo>
                    <a:pt x="2431779" y="1785285"/>
                  </a:lnTo>
                  <a:lnTo>
                    <a:pt x="2424742" y="1792317"/>
                  </a:lnTo>
                  <a:lnTo>
                    <a:pt x="2424742" y="1800992"/>
                  </a:lnTo>
                  <a:lnTo>
                    <a:pt x="2440449" y="1800992"/>
                  </a:lnTo>
                  <a:lnTo>
                    <a:pt x="2440449" y="1785285"/>
                  </a:lnTo>
                  <a:close/>
                </a:path>
                <a:path w="3946525" h="1801495">
                  <a:moveTo>
                    <a:pt x="2544299" y="1769579"/>
                  </a:moveTo>
                  <a:lnTo>
                    <a:pt x="2440449" y="1769579"/>
                  </a:lnTo>
                  <a:lnTo>
                    <a:pt x="2440449" y="1800992"/>
                  </a:lnTo>
                  <a:lnTo>
                    <a:pt x="2544299" y="1800992"/>
                  </a:lnTo>
                  <a:lnTo>
                    <a:pt x="2544299" y="1769579"/>
                  </a:lnTo>
                  <a:close/>
                </a:path>
                <a:path w="3946525" h="1801495">
                  <a:moveTo>
                    <a:pt x="2544299" y="1769579"/>
                  </a:moveTo>
                  <a:lnTo>
                    <a:pt x="2544299" y="1800992"/>
                  </a:lnTo>
                  <a:lnTo>
                    <a:pt x="2560005" y="1800992"/>
                  </a:lnTo>
                  <a:lnTo>
                    <a:pt x="2560005" y="1792317"/>
                  </a:lnTo>
                  <a:lnTo>
                    <a:pt x="2552979" y="1785285"/>
                  </a:lnTo>
                  <a:lnTo>
                    <a:pt x="2570898" y="1785285"/>
                  </a:lnTo>
                  <a:lnTo>
                    <a:pt x="2566512" y="1778780"/>
                  </a:lnTo>
                  <a:lnTo>
                    <a:pt x="2556527" y="1772048"/>
                  </a:lnTo>
                  <a:lnTo>
                    <a:pt x="2544299" y="1769579"/>
                  </a:lnTo>
                  <a:close/>
                </a:path>
                <a:path w="3946525" h="1801495">
                  <a:moveTo>
                    <a:pt x="2570898" y="1785285"/>
                  </a:moveTo>
                  <a:lnTo>
                    <a:pt x="2552979" y="1785285"/>
                  </a:lnTo>
                  <a:lnTo>
                    <a:pt x="2560005" y="1792317"/>
                  </a:lnTo>
                  <a:lnTo>
                    <a:pt x="2560005" y="1800992"/>
                  </a:lnTo>
                  <a:lnTo>
                    <a:pt x="2575712" y="1800992"/>
                  </a:lnTo>
                  <a:lnTo>
                    <a:pt x="2573243" y="1788765"/>
                  </a:lnTo>
                  <a:lnTo>
                    <a:pt x="2570898" y="1785285"/>
                  </a:lnTo>
                  <a:close/>
                </a:path>
                <a:path w="3946525" h="1801495">
                  <a:moveTo>
                    <a:pt x="2648149" y="1769579"/>
                  </a:moveTo>
                  <a:lnTo>
                    <a:pt x="2635921" y="1772048"/>
                  </a:lnTo>
                  <a:lnTo>
                    <a:pt x="2625937" y="1778780"/>
                  </a:lnTo>
                  <a:lnTo>
                    <a:pt x="2619205" y="1788765"/>
                  </a:lnTo>
                  <a:lnTo>
                    <a:pt x="2616737" y="1800992"/>
                  </a:lnTo>
                  <a:lnTo>
                    <a:pt x="2632443" y="1800992"/>
                  </a:lnTo>
                  <a:lnTo>
                    <a:pt x="2632443" y="1792317"/>
                  </a:lnTo>
                  <a:lnTo>
                    <a:pt x="2639479" y="1785285"/>
                  </a:lnTo>
                  <a:lnTo>
                    <a:pt x="2648149" y="1785285"/>
                  </a:lnTo>
                  <a:lnTo>
                    <a:pt x="2648149" y="1769579"/>
                  </a:lnTo>
                  <a:close/>
                </a:path>
                <a:path w="3946525" h="1801495">
                  <a:moveTo>
                    <a:pt x="2648149" y="1785285"/>
                  </a:moveTo>
                  <a:lnTo>
                    <a:pt x="2639479" y="1785285"/>
                  </a:lnTo>
                  <a:lnTo>
                    <a:pt x="2632443" y="1792317"/>
                  </a:lnTo>
                  <a:lnTo>
                    <a:pt x="2632443" y="1800992"/>
                  </a:lnTo>
                  <a:lnTo>
                    <a:pt x="2648149" y="1800992"/>
                  </a:lnTo>
                  <a:lnTo>
                    <a:pt x="2648149" y="1785285"/>
                  </a:lnTo>
                  <a:close/>
                </a:path>
                <a:path w="3946525" h="1801495">
                  <a:moveTo>
                    <a:pt x="2752000" y="1769579"/>
                  </a:moveTo>
                  <a:lnTo>
                    <a:pt x="2648149" y="1769579"/>
                  </a:lnTo>
                  <a:lnTo>
                    <a:pt x="2648149" y="1800992"/>
                  </a:lnTo>
                  <a:lnTo>
                    <a:pt x="2752000" y="1800992"/>
                  </a:lnTo>
                  <a:lnTo>
                    <a:pt x="2752000" y="1769579"/>
                  </a:lnTo>
                  <a:close/>
                </a:path>
                <a:path w="3946525" h="1801495">
                  <a:moveTo>
                    <a:pt x="2752000" y="1769579"/>
                  </a:moveTo>
                  <a:lnTo>
                    <a:pt x="2752000" y="1800992"/>
                  </a:lnTo>
                  <a:lnTo>
                    <a:pt x="2767706" y="1800992"/>
                  </a:lnTo>
                  <a:lnTo>
                    <a:pt x="2767706" y="1792317"/>
                  </a:lnTo>
                  <a:lnTo>
                    <a:pt x="2760680" y="1785285"/>
                  </a:lnTo>
                  <a:lnTo>
                    <a:pt x="2778598" y="1785285"/>
                  </a:lnTo>
                  <a:lnTo>
                    <a:pt x="2774212" y="1778780"/>
                  </a:lnTo>
                  <a:lnTo>
                    <a:pt x="2764227" y="1772048"/>
                  </a:lnTo>
                  <a:lnTo>
                    <a:pt x="2752000" y="1769579"/>
                  </a:lnTo>
                  <a:close/>
                </a:path>
                <a:path w="3946525" h="1801495">
                  <a:moveTo>
                    <a:pt x="2778598" y="1785285"/>
                  </a:moveTo>
                  <a:lnTo>
                    <a:pt x="2760680" y="1785285"/>
                  </a:lnTo>
                  <a:lnTo>
                    <a:pt x="2767706" y="1792317"/>
                  </a:lnTo>
                  <a:lnTo>
                    <a:pt x="2767706" y="1800992"/>
                  </a:lnTo>
                  <a:lnTo>
                    <a:pt x="2783412" y="1800992"/>
                  </a:lnTo>
                  <a:lnTo>
                    <a:pt x="2780944" y="1788765"/>
                  </a:lnTo>
                  <a:lnTo>
                    <a:pt x="2778598" y="1785285"/>
                  </a:lnTo>
                  <a:close/>
                </a:path>
                <a:path w="3946525" h="1801495">
                  <a:moveTo>
                    <a:pt x="2855850" y="1769579"/>
                  </a:moveTo>
                  <a:lnTo>
                    <a:pt x="2843622" y="1772048"/>
                  </a:lnTo>
                  <a:lnTo>
                    <a:pt x="2833637" y="1778780"/>
                  </a:lnTo>
                  <a:lnTo>
                    <a:pt x="2826905" y="1788765"/>
                  </a:lnTo>
                  <a:lnTo>
                    <a:pt x="2824437" y="1800992"/>
                  </a:lnTo>
                  <a:lnTo>
                    <a:pt x="2840143" y="1800992"/>
                  </a:lnTo>
                  <a:lnTo>
                    <a:pt x="2840143" y="1792317"/>
                  </a:lnTo>
                  <a:lnTo>
                    <a:pt x="2847180" y="1785285"/>
                  </a:lnTo>
                  <a:lnTo>
                    <a:pt x="2855850" y="1785285"/>
                  </a:lnTo>
                  <a:lnTo>
                    <a:pt x="2855850" y="1769579"/>
                  </a:lnTo>
                  <a:close/>
                </a:path>
                <a:path w="3946525" h="1801495">
                  <a:moveTo>
                    <a:pt x="2855850" y="1785285"/>
                  </a:moveTo>
                  <a:lnTo>
                    <a:pt x="2847180" y="1785285"/>
                  </a:lnTo>
                  <a:lnTo>
                    <a:pt x="2840143" y="1792317"/>
                  </a:lnTo>
                  <a:lnTo>
                    <a:pt x="2840143" y="1800992"/>
                  </a:lnTo>
                  <a:lnTo>
                    <a:pt x="2855850" y="1800992"/>
                  </a:lnTo>
                  <a:lnTo>
                    <a:pt x="2855850" y="1785285"/>
                  </a:lnTo>
                  <a:close/>
                </a:path>
                <a:path w="3946525" h="1801495">
                  <a:moveTo>
                    <a:pt x="2959700" y="1769579"/>
                  </a:moveTo>
                  <a:lnTo>
                    <a:pt x="2855850" y="1769579"/>
                  </a:lnTo>
                  <a:lnTo>
                    <a:pt x="2855850" y="1800992"/>
                  </a:lnTo>
                  <a:lnTo>
                    <a:pt x="2959700" y="1800992"/>
                  </a:lnTo>
                  <a:lnTo>
                    <a:pt x="2959700" y="1769579"/>
                  </a:lnTo>
                  <a:close/>
                </a:path>
                <a:path w="3946525" h="1801495">
                  <a:moveTo>
                    <a:pt x="2959700" y="1769579"/>
                  </a:moveTo>
                  <a:lnTo>
                    <a:pt x="2959700" y="1800992"/>
                  </a:lnTo>
                  <a:lnTo>
                    <a:pt x="2975406" y="1800992"/>
                  </a:lnTo>
                  <a:lnTo>
                    <a:pt x="2975406" y="1792317"/>
                  </a:lnTo>
                  <a:lnTo>
                    <a:pt x="2968370" y="1785285"/>
                  </a:lnTo>
                  <a:lnTo>
                    <a:pt x="2986299" y="1785285"/>
                  </a:lnTo>
                  <a:lnTo>
                    <a:pt x="2981913" y="1778780"/>
                  </a:lnTo>
                  <a:lnTo>
                    <a:pt x="2971928" y="1772048"/>
                  </a:lnTo>
                  <a:lnTo>
                    <a:pt x="2959700" y="1769579"/>
                  </a:lnTo>
                  <a:close/>
                </a:path>
                <a:path w="3946525" h="1801495">
                  <a:moveTo>
                    <a:pt x="2986299" y="1785285"/>
                  </a:moveTo>
                  <a:lnTo>
                    <a:pt x="2968370" y="1785285"/>
                  </a:lnTo>
                  <a:lnTo>
                    <a:pt x="2975406" y="1792317"/>
                  </a:lnTo>
                  <a:lnTo>
                    <a:pt x="2975406" y="1800992"/>
                  </a:lnTo>
                  <a:lnTo>
                    <a:pt x="2991113" y="1800992"/>
                  </a:lnTo>
                  <a:lnTo>
                    <a:pt x="2988644" y="1788765"/>
                  </a:lnTo>
                  <a:lnTo>
                    <a:pt x="2986299" y="1785285"/>
                  </a:lnTo>
                  <a:close/>
                </a:path>
                <a:path w="3946525" h="1801495">
                  <a:moveTo>
                    <a:pt x="3063550" y="1769579"/>
                  </a:moveTo>
                  <a:lnTo>
                    <a:pt x="3051322" y="1772048"/>
                  </a:lnTo>
                  <a:lnTo>
                    <a:pt x="3041338" y="1778780"/>
                  </a:lnTo>
                  <a:lnTo>
                    <a:pt x="3034606" y="1788765"/>
                  </a:lnTo>
                  <a:lnTo>
                    <a:pt x="3032138" y="1800992"/>
                  </a:lnTo>
                  <a:lnTo>
                    <a:pt x="3047844" y="1800992"/>
                  </a:lnTo>
                  <a:lnTo>
                    <a:pt x="3047844" y="1792317"/>
                  </a:lnTo>
                  <a:lnTo>
                    <a:pt x="3054870" y="1785285"/>
                  </a:lnTo>
                  <a:lnTo>
                    <a:pt x="3063550" y="1785285"/>
                  </a:lnTo>
                  <a:lnTo>
                    <a:pt x="3063550" y="1769579"/>
                  </a:lnTo>
                  <a:close/>
                </a:path>
                <a:path w="3946525" h="1801495">
                  <a:moveTo>
                    <a:pt x="3063550" y="1785285"/>
                  </a:moveTo>
                  <a:lnTo>
                    <a:pt x="3054870" y="1785285"/>
                  </a:lnTo>
                  <a:lnTo>
                    <a:pt x="3047844" y="1792317"/>
                  </a:lnTo>
                  <a:lnTo>
                    <a:pt x="3047844" y="1800992"/>
                  </a:lnTo>
                  <a:lnTo>
                    <a:pt x="3063550" y="1800992"/>
                  </a:lnTo>
                  <a:lnTo>
                    <a:pt x="3063550" y="1785285"/>
                  </a:lnTo>
                  <a:close/>
                </a:path>
                <a:path w="3946525" h="1801495">
                  <a:moveTo>
                    <a:pt x="3167401" y="1769579"/>
                  </a:moveTo>
                  <a:lnTo>
                    <a:pt x="3063550" y="1769579"/>
                  </a:lnTo>
                  <a:lnTo>
                    <a:pt x="3063550" y="1800992"/>
                  </a:lnTo>
                  <a:lnTo>
                    <a:pt x="3167401" y="1800992"/>
                  </a:lnTo>
                  <a:lnTo>
                    <a:pt x="3167401" y="1769579"/>
                  </a:lnTo>
                  <a:close/>
                </a:path>
                <a:path w="3946525" h="1801495">
                  <a:moveTo>
                    <a:pt x="3167401" y="1769579"/>
                  </a:moveTo>
                  <a:lnTo>
                    <a:pt x="3167401" y="1800992"/>
                  </a:lnTo>
                  <a:lnTo>
                    <a:pt x="3183107" y="1800992"/>
                  </a:lnTo>
                  <a:lnTo>
                    <a:pt x="3183107" y="1792317"/>
                  </a:lnTo>
                  <a:lnTo>
                    <a:pt x="3176070" y="1785285"/>
                  </a:lnTo>
                  <a:lnTo>
                    <a:pt x="3193997" y="1785285"/>
                  </a:lnTo>
                  <a:lnTo>
                    <a:pt x="3189609" y="1778780"/>
                  </a:lnTo>
                  <a:lnTo>
                    <a:pt x="3179624" y="1772048"/>
                  </a:lnTo>
                  <a:lnTo>
                    <a:pt x="3167401" y="1769579"/>
                  </a:lnTo>
                  <a:close/>
                </a:path>
                <a:path w="3946525" h="1801495">
                  <a:moveTo>
                    <a:pt x="3193997" y="1785285"/>
                  </a:moveTo>
                  <a:lnTo>
                    <a:pt x="3176070" y="1785285"/>
                  </a:lnTo>
                  <a:lnTo>
                    <a:pt x="3183107" y="1792317"/>
                  </a:lnTo>
                  <a:lnTo>
                    <a:pt x="3183107" y="1800992"/>
                  </a:lnTo>
                  <a:lnTo>
                    <a:pt x="3198813" y="1800992"/>
                  </a:lnTo>
                  <a:lnTo>
                    <a:pt x="3196343" y="1788765"/>
                  </a:lnTo>
                  <a:lnTo>
                    <a:pt x="3193997" y="1785285"/>
                  </a:lnTo>
                  <a:close/>
                </a:path>
                <a:path w="3946525" h="1801495">
                  <a:moveTo>
                    <a:pt x="3271251" y="1769579"/>
                  </a:moveTo>
                  <a:lnTo>
                    <a:pt x="3259023" y="1772048"/>
                  </a:lnTo>
                  <a:lnTo>
                    <a:pt x="3249038" y="1778780"/>
                  </a:lnTo>
                  <a:lnTo>
                    <a:pt x="3242306" y="1788765"/>
                  </a:lnTo>
                  <a:lnTo>
                    <a:pt x="3239838" y="1800992"/>
                  </a:lnTo>
                  <a:lnTo>
                    <a:pt x="3255544" y="1800992"/>
                  </a:lnTo>
                  <a:lnTo>
                    <a:pt x="3255544" y="1792317"/>
                  </a:lnTo>
                  <a:lnTo>
                    <a:pt x="3262570" y="1785285"/>
                  </a:lnTo>
                  <a:lnTo>
                    <a:pt x="3271251" y="1785285"/>
                  </a:lnTo>
                  <a:lnTo>
                    <a:pt x="3271251" y="1769579"/>
                  </a:lnTo>
                  <a:close/>
                </a:path>
                <a:path w="3946525" h="1801495">
                  <a:moveTo>
                    <a:pt x="3271251" y="1785285"/>
                  </a:moveTo>
                  <a:lnTo>
                    <a:pt x="3262570" y="1785285"/>
                  </a:lnTo>
                  <a:lnTo>
                    <a:pt x="3255544" y="1792317"/>
                  </a:lnTo>
                  <a:lnTo>
                    <a:pt x="3255544" y="1800992"/>
                  </a:lnTo>
                  <a:lnTo>
                    <a:pt x="3271251" y="1800992"/>
                  </a:lnTo>
                  <a:lnTo>
                    <a:pt x="3271251" y="1785285"/>
                  </a:lnTo>
                  <a:close/>
                </a:path>
                <a:path w="3946525" h="1801495">
                  <a:moveTo>
                    <a:pt x="3375091" y="1769579"/>
                  </a:moveTo>
                  <a:lnTo>
                    <a:pt x="3271251" y="1769579"/>
                  </a:lnTo>
                  <a:lnTo>
                    <a:pt x="3271251" y="1800992"/>
                  </a:lnTo>
                  <a:lnTo>
                    <a:pt x="3375091" y="1800992"/>
                  </a:lnTo>
                  <a:lnTo>
                    <a:pt x="3375091" y="1769579"/>
                  </a:lnTo>
                  <a:close/>
                </a:path>
                <a:path w="3946525" h="1801495">
                  <a:moveTo>
                    <a:pt x="3375091" y="1769579"/>
                  </a:moveTo>
                  <a:lnTo>
                    <a:pt x="3375091" y="1800992"/>
                  </a:lnTo>
                  <a:lnTo>
                    <a:pt x="3390797" y="1800992"/>
                  </a:lnTo>
                  <a:lnTo>
                    <a:pt x="3390797" y="1792317"/>
                  </a:lnTo>
                  <a:lnTo>
                    <a:pt x="3383771" y="1785285"/>
                  </a:lnTo>
                  <a:lnTo>
                    <a:pt x="3401689" y="1785285"/>
                  </a:lnTo>
                  <a:lnTo>
                    <a:pt x="3397303" y="1778780"/>
                  </a:lnTo>
                  <a:lnTo>
                    <a:pt x="3387318" y="1772048"/>
                  </a:lnTo>
                  <a:lnTo>
                    <a:pt x="3375091" y="1769579"/>
                  </a:lnTo>
                  <a:close/>
                </a:path>
                <a:path w="3946525" h="1801495">
                  <a:moveTo>
                    <a:pt x="3401689" y="1785285"/>
                  </a:moveTo>
                  <a:lnTo>
                    <a:pt x="3383771" y="1785285"/>
                  </a:lnTo>
                  <a:lnTo>
                    <a:pt x="3390797" y="1792317"/>
                  </a:lnTo>
                  <a:lnTo>
                    <a:pt x="3390797" y="1800992"/>
                  </a:lnTo>
                  <a:lnTo>
                    <a:pt x="3406503" y="1800992"/>
                  </a:lnTo>
                  <a:lnTo>
                    <a:pt x="3404035" y="1788765"/>
                  </a:lnTo>
                  <a:lnTo>
                    <a:pt x="3401689" y="1785285"/>
                  </a:lnTo>
                  <a:close/>
                </a:path>
                <a:path w="3946525" h="1801495">
                  <a:moveTo>
                    <a:pt x="3478941" y="1769579"/>
                  </a:moveTo>
                  <a:lnTo>
                    <a:pt x="3466713" y="1772048"/>
                  </a:lnTo>
                  <a:lnTo>
                    <a:pt x="3456728" y="1778780"/>
                  </a:lnTo>
                  <a:lnTo>
                    <a:pt x="3449996" y="1788765"/>
                  </a:lnTo>
                  <a:lnTo>
                    <a:pt x="3447528" y="1800992"/>
                  </a:lnTo>
                  <a:lnTo>
                    <a:pt x="3463234" y="1800992"/>
                  </a:lnTo>
                  <a:lnTo>
                    <a:pt x="3463234" y="1792317"/>
                  </a:lnTo>
                  <a:lnTo>
                    <a:pt x="3470271" y="1785285"/>
                  </a:lnTo>
                  <a:lnTo>
                    <a:pt x="3478941" y="1785285"/>
                  </a:lnTo>
                  <a:lnTo>
                    <a:pt x="3478941" y="1769579"/>
                  </a:lnTo>
                  <a:close/>
                </a:path>
                <a:path w="3946525" h="1801495">
                  <a:moveTo>
                    <a:pt x="3478941" y="1785285"/>
                  </a:moveTo>
                  <a:lnTo>
                    <a:pt x="3470271" y="1785285"/>
                  </a:lnTo>
                  <a:lnTo>
                    <a:pt x="3463234" y="1792317"/>
                  </a:lnTo>
                  <a:lnTo>
                    <a:pt x="3463234" y="1800992"/>
                  </a:lnTo>
                  <a:lnTo>
                    <a:pt x="3478941" y="1800992"/>
                  </a:lnTo>
                  <a:lnTo>
                    <a:pt x="3478941" y="1785285"/>
                  </a:lnTo>
                  <a:close/>
                </a:path>
                <a:path w="3946525" h="1801495">
                  <a:moveTo>
                    <a:pt x="3582791" y="1769579"/>
                  </a:moveTo>
                  <a:lnTo>
                    <a:pt x="3478941" y="1769579"/>
                  </a:lnTo>
                  <a:lnTo>
                    <a:pt x="3478941" y="1800992"/>
                  </a:lnTo>
                  <a:lnTo>
                    <a:pt x="3582791" y="1800992"/>
                  </a:lnTo>
                  <a:lnTo>
                    <a:pt x="3582791" y="1769579"/>
                  </a:lnTo>
                  <a:close/>
                </a:path>
                <a:path w="3946525" h="1801495">
                  <a:moveTo>
                    <a:pt x="3582791" y="1769579"/>
                  </a:moveTo>
                  <a:lnTo>
                    <a:pt x="3582791" y="1800992"/>
                  </a:lnTo>
                  <a:lnTo>
                    <a:pt x="3598497" y="1800992"/>
                  </a:lnTo>
                  <a:lnTo>
                    <a:pt x="3598497" y="1792317"/>
                  </a:lnTo>
                  <a:lnTo>
                    <a:pt x="3591471" y="1785285"/>
                  </a:lnTo>
                  <a:lnTo>
                    <a:pt x="3609390" y="1785285"/>
                  </a:lnTo>
                  <a:lnTo>
                    <a:pt x="3605004" y="1778780"/>
                  </a:lnTo>
                  <a:lnTo>
                    <a:pt x="3595019" y="1772048"/>
                  </a:lnTo>
                  <a:lnTo>
                    <a:pt x="3582791" y="1769579"/>
                  </a:lnTo>
                  <a:close/>
                </a:path>
                <a:path w="3946525" h="1801495">
                  <a:moveTo>
                    <a:pt x="3609390" y="1785285"/>
                  </a:moveTo>
                  <a:lnTo>
                    <a:pt x="3591471" y="1785285"/>
                  </a:lnTo>
                  <a:lnTo>
                    <a:pt x="3598497" y="1792317"/>
                  </a:lnTo>
                  <a:lnTo>
                    <a:pt x="3598497" y="1800992"/>
                  </a:lnTo>
                  <a:lnTo>
                    <a:pt x="3614204" y="1800992"/>
                  </a:lnTo>
                  <a:lnTo>
                    <a:pt x="3611735" y="1788765"/>
                  </a:lnTo>
                  <a:lnTo>
                    <a:pt x="3609390" y="1785285"/>
                  </a:lnTo>
                  <a:close/>
                </a:path>
                <a:path w="3946525" h="1801495">
                  <a:moveTo>
                    <a:pt x="3686641" y="1769579"/>
                  </a:moveTo>
                  <a:lnTo>
                    <a:pt x="3674413" y="1772048"/>
                  </a:lnTo>
                  <a:lnTo>
                    <a:pt x="3664429" y="1778780"/>
                  </a:lnTo>
                  <a:lnTo>
                    <a:pt x="3657697" y="1788765"/>
                  </a:lnTo>
                  <a:lnTo>
                    <a:pt x="3655229" y="1800992"/>
                  </a:lnTo>
                  <a:lnTo>
                    <a:pt x="3670935" y="1800992"/>
                  </a:lnTo>
                  <a:lnTo>
                    <a:pt x="3670935" y="1792317"/>
                  </a:lnTo>
                  <a:lnTo>
                    <a:pt x="3677971" y="1785285"/>
                  </a:lnTo>
                  <a:lnTo>
                    <a:pt x="3686641" y="1785285"/>
                  </a:lnTo>
                  <a:lnTo>
                    <a:pt x="3686641" y="1769579"/>
                  </a:lnTo>
                  <a:close/>
                </a:path>
                <a:path w="3946525" h="1801495">
                  <a:moveTo>
                    <a:pt x="3686641" y="1785285"/>
                  </a:moveTo>
                  <a:lnTo>
                    <a:pt x="3677971" y="1785285"/>
                  </a:lnTo>
                  <a:lnTo>
                    <a:pt x="3670935" y="1792317"/>
                  </a:lnTo>
                  <a:lnTo>
                    <a:pt x="3670935" y="1800992"/>
                  </a:lnTo>
                  <a:lnTo>
                    <a:pt x="3686641" y="1800992"/>
                  </a:lnTo>
                  <a:lnTo>
                    <a:pt x="3686641" y="1785285"/>
                  </a:lnTo>
                  <a:close/>
                </a:path>
                <a:path w="3946525" h="1801495">
                  <a:moveTo>
                    <a:pt x="3790491" y="1769579"/>
                  </a:moveTo>
                  <a:lnTo>
                    <a:pt x="3686641" y="1769579"/>
                  </a:lnTo>
                  <a:lnTo>
                    <a:pt x="3686641" y="1800992"/>
                  </a:lnTo>
                  <a:lnTo>
                    <a:pt x="3790491" y="1800992"/>
                  </a:lnTo>
                  <a:lnTo>
                    <a:pt x="3790491" y="1769579"/>
                  </a:lnTo>
                  <a:close/>
                </a:path>
                <a:path w="3946525" h="1801495">
                  <a:moveTo>
                    <a:pt x="3790491" y="1769579"/>
                  </a:moveTo>
                  <a:lnTo>
                    <a:pt x="3790491" y="1800992"/>
                  </a:lnTo>
                  <a:lnTo>
                    <a:pt x="3806198" y="1800992"/>
                  </a:lnTo>
                  <a:lnTo>
                    <a:pt x="3806198" y="1792317"/>
                  </a:lnTo>
                  <a:lnTo>
                    <a:pt x="3799161" y="1785285"/>
                  </a:lnTo>
                  <a:lnTo>
                    <a:pt x="3817090" y="1785285"/>
                  </a:lnTo>
                  <a:lnTo>
                    <a:pt x="3812704" y="1778780"/>
                  </a:lnTo>
                  <a:lnTo>
                    <a:pt x="3802719" y="1772048"/>
                  </a:lnTo>
                  <a:lnTo>
                    <a:pt x="3790491" y="1769579"/>
                  </a:lnTo>
                  <a:close/>
                </a:path>
                <a:path w="3946525" h="1801495">
                  <a:moveTo>
                    <a:pt x="3817090" y="1785285"/>
                  </a:moveTo>
                  <a:lnTo>
                    <a:pt x="3799161" y="1785285"/>
                  </a:lnTo>
                  <a:lnTo>
                    <a:pt x="3806198" y="1792317"/>
                  </a:lnTo>
                  <a:lnTo>
                    <a:pt x="3806198" y="1800992"/>
                  </a:lnTo>
                  <a:lnTo>
                    <a:pt x="3821904" y="1800992"/>
                  </a:lnTo>
                  <a:lnTo>
                    <a:pt x="3819436" y="1788765"/>
                  </a:lnTo>
                  <a:lnTo>
                    <a:pt x="3817090" y="1785285"/>
                  </a:lnTo>
                  <a:close/>
                </a:path>
                <a:path w="3946525" h="1801495">
                  <a:moveTo>
                    <a:pt x="3894342" y="1769579"/>
                  </a:moveTo>
                  <a:lnTo>
                    <a:pt x="3882114" y="1772048"/>
                  </a:lnTo>
                  <a:lnTo>
                    <a:pt x="3872129" y="1778780"/>
                  </a:lnTo>
                  <a:lnTo>
                    <a:pt x="3865397" y="1788765"/>
                  </a:lnTo>
                  <a:lnTo>
                    <a:pt x="3862929" y="1800992"/>
                  </a:lnTo>
                  <a:lnTo>
                    <a:pt x="3878635" y="1800992"/>
                  </a:lnTo>
                  <a:lnTo>
                    <a:pt x="3878635" y="1792317"/>
                  </a:lnTo>
                  <a:lnTo>
                    <a:pt x="3885661" y="1785285"/>
                  </a:lnTo>
                  <a:lnTo>
                    <a:pt x="3894342" y="1785285"/>
                  </a:lnTo>
                  <a:lnTo>
                    <a:pt x="3894342" y="1769579"/>
                  </a:lnTo>
                  <a:close/>
                </a:path>
                <a:path w="3946525" h="1801495">
                  <a:moveTo>
                    <a:pt x="3894342" y="1785285"/>
                  </a:moveTo>
                  <a:lnTo>
                    <a:pt x="3885661" y="1785285"/>
                  </a:lnTo>
                  <a:lnTo>
                    <a:pt x="3878635" y="1792317"/>
                  </a:lnTo>
                  <a:lnTo>
                    <a:pt x="3878635" y="1800992"/>
                  </a:lnTo>
                  <a:lnTo>
                    <a:pt x="3894342" y="1800992"/>
                  </a:lnTo>
                  <a:lnTo>
                    <a:pt x="3894342" y="1785285"/>
                  </a:lnTo>
                  <a:close/>
                </a:path>
                <a:path w="3946525" h="1801495">
                  <a:moveTo>
                    <a:pt x="3914854" y="1769579"/>
                  </a:moveTo>
                  <a:lnTo>
                    <a:pt x="3894342" y="1769579"/>
                  </a:lnTo>
                  <a:lnTo>
                    <a:pt x="3894342" y="1800992"/>
                  </a:lnTo>
                  <a:lnTo>
                    <a:pt x="3914854" y="1800992"/>
                  </a:lnTo>
                  <a:lnTo>
                    <a:pt x="3914854" y="1769579"/>
                  </a:lnTo>
                  <a:close/>
                </a:path>
                <a:path w="3946525" h="1801495">
                  <a:moveTo>
                    <a:pt x="3946267" y="1719552"/>
                  </a:moveTo>
                  <a:lnTo>
                    <a:pt x="3934039" y="1722020"/>
                  </a:lnTo>
                  <a:lnTo>
                    <a:pt x="3924054" y="1728752"/>
                  </a:lnTo>
                  <a:lnTo>
                    <a:pt x="3917323" y="1738737"/>
                  </a:lnTo>
                  <a:lnTo>
                    <a:pt x="3914854" y="1750964"/>
                  </a:lnTo>
                  <a:lnTo>
                    <a:pt x="3914854" y="1800992"/>
                  </a:lnTo>
                  <a:lnTo>
                    <a:pt x="3930561" y="1800992"/>
                  </a:lnTo>
                  <a:lnTo>
                    <a:pt x="3930561" y="1742290"/>
                  </a:lnTo>
                  <a:lnTo>
                    <a:pt x="3937586" y="1735258"/>
                  </a:lnTo>
                  <a:lnTo>
                    <a:pt x="3946267" y="1735258"/>
                  </a:lnTo>
                  <a:lnTo>
                    <a:pt x="3946267" y="1719552"/>
                  </a:lnTo>
                  <a:close/>
                </a:path>
                <a:path w="3946525" h="1801495">
                  <a:moveTo>
                    <a:pt x="3946267" y="1735258"/>
                  </a:moveTo>
                  <a:lnTo>
                    <a:pt x="3937586" y="1735258"/>
                  </a:lnTo>
                  <a:lnTo>
                    <a:pt x="3930561" y="1742290"/>
                  </a:lnTo>
                  <a:lnTo>
                    <a:pt x="3930561" y="1800992"/>
                  </a:lnTo>
                  <a:lnTo>
                    <a:pt x="3946267" y="1800992"/>
                  </a:lnTo>
                  <a:lnTo>
                    <a:pt x="3946267" y="1735258"/>
                  </a:lnTo>
                  <a:close/>
                </a:path>
                <a:path w="3946525" h="1801495">
                  <a:moveTo>
                    <a:pt x="3946267" y="1519441"/>
                  </a:moveTo>
                  <a:lnTo>
                    <a:pt x="3934039" y="1521910"/>
                  </a:lnTo>
                  <a:lnTo>
                    <a:pt x="3924054" y="1528642"/>
                  </a:lnTo>
                  <a:lnTo>
                    <a:pt x="3917323" y="1538627"/>
                  </a:lnTo>
                  <a:lnTo>
                    <a:pt x="3914854" y="1550854"/>
                  </a:lnTo>
                  <a:lnTo>
                    <a:pt x="3914854" y="1650909"/>
                  </a:lnTo>
                  <a:lnTo>
                    <a:pt x="3917323" y="1663136"/>
                  </a:lnTo>
                  <a:lnTo>
                    <a:pt x="3924054" y="1673121"/>
                  </a:lnTo>
                  <a:lnTo>
                    <a:pt x="3934039" y="1679853"/>
                  </a:lnTo>
                  <a:lnTo>
                    <a:pt x="3946267" y="1682322"/>
                  </a:lnTo>
                  <a:lnTo>
                    <a:pt x="3946267" y="1666616"/>
                  </a:lnTo>
                  <a:lnTo>
                    <a:pt x="3937586" y="1666616"/>
                  </a:lnTo>
                  <a:lnTo>
                    <a:pt x="3930561" y="1659584"/>
                  </a:lnTo>
                  <a:lnTo>
                    <a:pt x="3930561" y="1542180"/>
                  </a:lnTo>
                  <a:lnTo>
                    <a:pt x="3937586" y="1535148"/>
                  </a:lnTo>
                  <a:lnTo>
                    <a:pt x="3946267" y="1535148"/>
                  </a:lnTo>
                  <a:lnTo>
                    <a:pt x="3946267" y="1519441"/>
                  </a:lnTo>
                  <a:close/>
                </a:path>
                <a:path w="3946525" h="1801495">
                  <a:moveTo>
                    <a:pt x="3946267" y="1535148"/>
                  </a:moveTo>
                  <a:lnTo>
                    <a:pt x="3937586" y="1535148"/>
                  </a:lnTo>
                  <a:lnTo>
                    <a:pt x="3930561" y="1542180"/>
                  </a:lnTo>
                  <a:lnTo>
                    <a:pt x="3930561" y="1659584"/>
                  </a:lnTo>
                  <a:lnTo>
                    <a:pt x="3937586" y="1666616"/>
                  </a:lnTo>
                  <a:lnTo>
                    <a:pt x="3946267" y="1666616"/>
                  </a:lnTo>
                  <a:lnTo>
                    <a:pt x="3946267" y="1535148"/>
                  </a:lnTo>
                  <a:close/>
                </a:path>
                <a:path w="3946525" h="1801495">
                  <a:moveTo>
                    <a:pt x="3946267" y="1319331"/>
                  </a:moveTo>
                  <a:lnTo>
                    <a:pt x="3934039" y="1321800"/>
                  </a:lnTo>
                  <a:lnTo>
                    <a:pt x="3924054" y="1328531"/>
                  </a:lnTo>
                  <a:lnTo>
                    <a:pt x="3917323" y="1338516"/>
                  </a:lnTo>
                  <a:lnTo>
                    <a:pt x="3914854" y="1350744"/>
                  </a:lnTo>
                  <a:lnTo>
                    <a:pt x="3914854" y="1450799"/>
                  </a:lnTo>
                  <a:lnTo>
                    <a:pt x="3917323" y="1463026"/>
                  </a:lnTo>
                  <a:lnTo>
                    <a:pt x="3924054" y="1473011"/>
                  </a:lnTo>
                  <a:lnTo>
                    <a:pt x="3934039" y="1479743"/>
                  </a:lnTo>
                  <a:lnTo>
                    <a:pt x="3946267" y="1482212"/>
                  </a:lnTo>
                  <a:lnTo>
                    <a:pt x="3946267" y="1466506"/>
                  </a:lnTo>
                  <a:lnTo>
                    <a:pt x="3937586" y="1466506"/>
                  </a:lnTo>
                  <a:lnTo>
                    <a:pt x="3930561" y="1459473"/>
                  </a:lnTo>
                  <a:lnTo>
                    <a:pt x="3930561" y="1342070"/>
                  </a:lnTo>
                  <a:lnTo>
                    <a:pt x="3937586" y="1335037"/>
                  </a:lnTo>
                  <a:lnTo>
                    <a:pt x="3946267" y="1335037"/>
                  </a:lnTo>
                  <a:lnTo>
                    <a:pt x="3946267" y="1319331"/>
                  </a:lnTo>
                  <a:close/>
                </a:path>
                <a:path w="3946525" h="1801495">
                  <a:moveTo>
                    <a:pt x="3946267" y="1335037"/>
                  </a:moveTo>
                  <a:lnTo>
                    <a:pt x="3937586" y="1335037"/>
                  </a:lnTo>
                  <a:lnTo>
                    <a:pt x="3930561" y="1342070"/>
                  </a:lnTo>
                  <a:lnTo>
                    <a:pt x="3930561" y="1459473"/>
                  </a:lnTo>
                  <a:lnTo>
                    <a:pt x="3937586" y="1466506"/>
                  </a:lnTo>
                  <a:lnTo>
                    <a:pt x="3946267" y="1466506"/>
                  </a:lnTo>
                  <a:lnTo>
                    <a:pt x="3946267" y="1335037"/>
                  </a:lnTo>
                  <a:close/>
                </a:path>
                <a:path w="3946525" h="1801495">
                  <a:moveTo>
                    <a:pt x="3946267" y="1119221"/>
                  </a:moveTo>
                  <a:lnTo>
                    <a:pt x="3934039" y="1121689"/>
                  </a:lnTo>
                  <a:lnTo>
                    <a:pt x="3924054" y="1128421"/>
                  </a:lnTo>
                  <a:lnTo>
                    <a:pt x="3917323" y="1138406"/>
                  </a:lnTo>
                  <a:lnTo>
                    <a:pt x="3914854" y="1150634"/>
                  </a:lnTo>
                  <a:lnTo>
                    <a:pt x="3914854" y="1250688"/>
                  </a:lnTo>
                  <a:lnTo>
                    <a:pt x="3917323" y="1262916"/>
                  </a:lnTo>
                  <a:lnTo>
                    <a:pt x="3924054" y="1272900"/>
                  </a:lnTo>
                  <a:lnTo>
                    <a:pt x="3934039" y="1279632"/>
                  </a:lnTo>
                  <a:lnTo>
                    <a:pt x="3946267" y="1282101"/>
                  </a:lnTo>
                  <a:lnTo>
                    <a:pt x="3946267" y="1266394"/>
                  </a:lnTo>
                  <a:lnTo>
                    <a:pt x="3937586" y="1266394"/>
                  </a:lnTo>
                  <a:lnTo>
                    <a:pt x="3930561" y="1259363"/>
                  </a:lnTo>
                  <a:lnTo>
                    <a:pt x="3930561" y="1141959"/>
                  </a:lnTo>
                  <a:lnTo>
                    <a:pt x="3937586" y="1134927"/>
                  </a:lnTo>
                  <a:lnTo>
                    <a:pt x="3946267" y="1134927"/>
                  </a:lnTo>
                  <a:lnTo>
                    <a:pt x="3946267" y="1119221"/>
                  </a:lnTo>
                  <a:close/>
                </a:path>
                <a:path w="3946525" h="1801495">
                  <a:moveTo>
                    <a:pt x="3946267" y="1134927"/>
                  </a:moveTo>
                  <a:lnTo>
                    <a:pt x="3937586" y="1134927"/>
                  </a:lnTo>
                  <a:lnTo>
                    <a:pt x="3930561" y="1141959"/>
                  </a:lnTo>
                  <a:lnTo>
                    <a:pt x="3930561" y="1259363"/>
                  </a:lnTo>
                  <a:lnTo>
                    <a:pt x="3937586" y="1266394"/>
                  </a:lnTo>
                  <a:lnTo>
                    <a:pt x="3946267" y="1266394"/>
                  </a:lnTo>
                  <a:lnTo>
                    <a:pt x="3946267" y="1134927"/>
                  </a:lnTo>
                  <a:close/>
                </a:path>
                <a:path w="3946525" h="1801495">
                  <a:moveTo>
                    <a:pt x="3946267" y="919111"/>
                  </a:moveTo>
                  <a:lnTo>
                    <a:pt x="3934039" y="921579"/>
                  </a:lnTo>
                  <a:lnTo>
                    <a:pt x="3924054" y="928311"/>
                  </a:lnTo>
                  <a:lnTo>
                    <a:pt x="3917323" y="938296"/>
                  </a:lnTo>
                  <a:lnTo>
                    <a:pt x="3914854" y="950523"/>
                  </a:lnTo>
                  <a:lnTo>
                    <a:pt x="3914854" y="1050578"/>
                  </a:lnTo>
                  <a:lnTo>
                    <a:pt x="3917323" y="1062805"/>
                  </a:lnTo>
                  <a:lnTo>
                    <a:pt x="3924054" y="1072790"/>
                  </a:lnTo>
                  <a:lnTo>
                    <a:pt x="3934039" y="1079522"/>
                  </a:lnTo>
                  <a:lnTo>
                    <a:pt x="3946267" y="1081991"/>
                  </a:lnTo>
                  <a:lnTo>
                    <a:pt x="3946267" y="1066284"/>
                  </a:lnTo>
                  <a:lnTo>
                    <a:pt x="3937586" y="1066284"/>
                  </a:lnTo>
                  <a:lnTo>
                    <a:pt x="3930561" y="1059253"/>
                  </a:lnTo>
                  <a:lnTo>
                    <a:pt x="3930561" y="941848"/>
                  </a:lnTo>
                  <a:lnTo>
                    <a:pt x="3937586" y="934817"/>
                  </a:lnTo>
                  <a:lnTo>
                    <a:pt x="3946267" y="934817"/>
                  </a:lnTo>
                  <a:lnTo>
                    <a:pt x="3946267" y="919111"/>
                  </a:lnTo>
                  <a:close/>
                </a:path>
                <a:path w="3946525" h="1801495">
                  <a:moveTo>
                    <a:pt x="3946267" y="934817"/>
                  </a:moveTo>
                  <a:lnTo>
                    <a:pt x="3937586" y="934817"/>
                  </a:lnTo>
                  <a:lnTo>
                    <a:pt x="3930561" y="941848"/>
                  </a:lnTo>
                  <a:lnTo>
                    <a:pt x="3930561" y="1059253"/>
                  </a:lnTo>
                  <a:lnTo>
                    <a:pt x="3937586" y="1066284"/>
                  </a:lnTo>
                  <a:lnTo>
                    <a:pt x="3946267" y="1066284"/>
                  </a:lnTo>
                  <a:lnTo>
                    <a:pt x="3946267" y="934817"/>
                  </a:lnTo>
                  <a:close/>
                </a:path>
                <a:path w="3946525" h="1801495">
                  <a:moveTo>
                    <a:pt x="3946267" y="719004"/>
                  </a:moveTo>
                  <a:lnTo>
                    <a:pt x="3934039" y="721472"/>
                  </a:lnTo>
                  <a:lnTo>
                    <a:pt x="3924054" y="728204"/>
                  </a:lnTo>
                  <a:lnTo>
                    <a:pt x="3917323" y="738189"/>
                  </a:lnTo>
                  <a:lnTo>
                    <a:pt x="3914854" y="750416"/>
                  </a:lnTo>
                  <a:lnTo>
                    <a:pt x="3914854" y="850468"/>
                  </a:lnTo>
                  <a:lnTo>
                    <a:pt x="3917323" y="862695"/>
                  </a:lnTo>
                  <a:lnTo>
                    <a:pt x="3924054" y="872680"/>
                  </a:lnTo>
                  <a:lnTo>
                    <a:pt x="3934039" y="879412"/>
                  </a:lnTo>
                  <a:lnTo>
                    <a:pt x="3946267" y="881880"/>
                  </a:lnTo>
                  <a:lnTo>
                    <a:pt x="3946267" y="866174"/>
                  </a:lnTo>
                  <a:lnTo>
                    <a:pt x="3937586" y="866174"/>
                  </a:lnTo>
                  <a:lnTo>
                    <a:pt x="3930561" y="859142"/>
                  </a:lnTo>
                  <a:lnTo>
                    <a:pt x="3930561" y="741736"/>
                  </a:lnTo>
                  <a:lnTo>
                    <a:pt x="3937586" y="734710"/>
                  </a:lnTo>
                  <a:lnTo>
                    <a:pt x="3946267" y="734710"/>
                  </a:lnTo>
                  <a:lnTo>
                    <a:pt x="3946267" y="719004"/>
                  </a:lnTo>
                  <a:close/>
                </a:path>
                <a:path w="3946525" h="1801495">
                  <a:moveTo>
                    <a:pt x="3946267" y="734710"/>
                  </a:moveTo>
                  <a:lnTo>
                    <a:pt x="3937586" y="734710"/>
                  </a:lnTo>
                  <a:lnTo>
                    <a:pt x="3930561" y="741736"/>
                  </a:lnTo>
                  <a:lnTo>
                    <a:pt x="3930561" y="859142"/>
                  </a:lnTo>
                  <a:lnTo>
                    <a:pt x="3937586" y="866174"/>
                  </a:lnTo>
                  <a:lnTo>
                    <a:pt x="3946267" y="866174"/>
                  </a:lnTo>
                  <a:lnTo>
                    <a:pt x="3946267" y="734710"/>
                  </a:lnTo>
                  <a:close/>
                </a:path>
                <a:path w="3946525" h="1801495">
                  <a:moveTo>
                    <a:pt x="3946267" y="518895"/>
                  </a:moveTo>
                  <a:lnTo>
                    <a:pt x="3934039" y="521363"/>
                  </a:lnTo>
                  <a:lnTo>
                    <a:pt x="3924054" y="528095"/>
                  </a:lnTo>
                  <a:lnTo>
                    <a:pt x="3917323" y="538079"/>
                  </a:lnTo>
                  <a:lnTo>
                    <a:pt x="3914854" y="550307"/>
                  </a:lnTo>
                  <a:lnTo>
                    <a:pt x="3914854" y="650357"/>
                  </a:lnTo>
                  <a:lnTo>
                    <a:pt x="3917323" y="662585"/>
                  </a:lnTo>
                  <a:lnTo>
                    <a:pt x="3924054" y="672569"/>
                  </a:lnTo>
                  <a:lnTo>
                    <a:pt x="3934039" y="679301"/>
                  </a:lnTo>
                  <a:lnTo>
                    <a:pt x="3946267" y="681769"/>
                  </a:lnTo>
                  <a:lnTo>
                    <a:pt x="3946267" y="666063"/>
                  </a:lnTo>
                  <a:lnTo>
                    <a:pt x="3937586" y="666063"/>
                  </a:lnTo>
                  <a:lnTo>
                    <a:pt x="3930561" y="659037"/>
                  </a:lnTo>
                  <a:lnTo>
                    <a:pt x="3930561" y="541627"/>
                  </a:lnTo>
                  <a:lnTo>
                    <a:pt x="3937586" y="534601"/>
                  </a:lnTo>
                  <a:lnTo>
                    <a:pt x="3946267" y="534601"/>
                  </a:lnTo>
                  <a:lnTo>
                    <a:pt x="3946267" y="518895"/>
                  </a:lnTo>
                  <a:close/>
                </a:path>
                <a:path w="3946525" h="1801495">
                  <a:moveTo>
                    <a:pt x="3946267" y="534601"/>
                  </a:moveTo>
                  <a:lnTo>
                    <a:pt x="3937586" y="534601"/>
                  </a:lnTo>
                  <a:lnTo>
                    <a:pt x="3930561" y="541627"/>
                  </a:lnTo>
                  <a:lnTo>
                    <a:pt x="3930561" y="659037"/>
                  </a:lnTo>
                  <a:lnTo>
                    <a:pt x="3937586" y="666063"/>
                  </a:lnTo>
                  <a:lnTo>
                    <a:pt x="3946267" y="666063"/>
                  </a:lnTo>
                  <a:lnTo>
                    <a:pt x="3946267" y="534601"/>
                  </a:lnTo>
                  <a:close/>
                </a:path>
                <a:path w="3946525" h="1801495">
                  <a:moveTo>
                    <a:pt x="3946267" y="318775"/>
                  </a:moveTo>
                  <a:lnTo>
                    <a:pt x="3934039" y="321245"/>
                  </a:lnTo>
                  <a:lnTo>
                    <a:pt x="3924054" y="327979"/>
                  </a:lnTo>
                  <a:lnTo>
                    <a:pt x="3917323" y="337964"/>
                  </a:lnTo>
                  <a:lnTo>
                    <a:pt x="3914854" y="350188"/>
                  </a:lnTo>
                  <a:lnTo>
                    <a:pt x="3914854" y="450248"/>
                  </a:lnTo>
                  <a:lnTo>
                    <a:pt x="3917323" y="462475"/>
                  </a:lnTo>
                  <a:lnTo>
                    <a:pt x="3924054" y="472460"/>
                  </a:lnTo>
                  <a:lnTo>
                    <a:pt x="3934039" y="479192"/>
                  </a:lnTo>
                  <a:lnTo>
                    <a:pt x="3946267" y="481660"/>
                  </a:lnTo>
                  <a:lnTo>
                    <a:pt x="3946267" y="465954"/>
                  </a:lnTo>
                  <a:lnTo>
                    <a:pt x="3937586" y="465954"/>
                  </a:lnTo>
                  <a:lnTo>
                    <a:pt x="3930561" y="458917"/>
                  </a:lnTo>
                  <a:lnTo>
                    <a:pt x="3930561" y="341518"/>
                  </a:lnTo>
                  <a:lnTo>
                    <a:pt x="3937586" y="334481"/>
                  </a:lnTo>
                  <a:lnTo>
                    <a:pt x="3946267" y="334481"/>
                  </a:lnTo>
                  <a:lnTo>
                    <a:pt x="3946267" y="318775"/>
                  </a:lnTo>
                  <a:close/>
                </a:path>
                <a:path w="3946525" h="1801495">
                  <a:moveTo>
                    <a:pt x="3946267" y="334481"/>
                  </a:moveTo>
                  <a:lnTo>
                    <a:pt x="3937586" y="334481"/>
                  </a:lnTo>
                  <a:lnTo>
                    <a:pt x="3930561" y="341518"/>
                  </a:lnTo>
                  <a:lnTo>
                    <a:pt x="3930561" y="458917"/>
                  </a:lnTo>
                  <a:lnTo>
                    <a:pt x="3937586" y="465954"/>
                  </a:lnTo>
                  <a:lnTo>
                    <a:pt x="3946267" y="465954"/>
                  </a:lnTo>
                  <a:lnTo>
                    <a:pt x="3946267" y="334481"/>
                  </a:lnTo>
                  <a:close/>
                </a:path>
                <a:path w="3946525" h="1801495">
                  <a:moveTo>
                    <a:pt x="3946267" y="118666"/>
                  </a:moveTo>
                  <a:lnTo>
                    <a:pt x="3934039" y="121134"/>
                  </a:lnTo>
                  <a:lnTo>
                    <a:pt x="3924054" y="127866"/>
                  </a:lnTo>
                  <a:lnTo>
                    <a:pt x="3917323" y="137851"/>
                  </a:lnTo>
                  <a:lnTo>
                    <a:pt x="3914854" y="150079"/>
                  </a:lnTo>
                  <a:lnTo>
                    <a:pt x="3914854" y="250138"/>
                  </a:lnTo>
                  <a:lnTo>
                    <a:pt x="3917323" y="262366"/>
                  </a:lnTo>
                  <a:lnTo>
                    <a:pt x="3924054" y="272351"/>
                  </a:lnTo>
                  <a:lnTo>
                    <a:pt x="3934039" y="279083"/>
                  </a:lnTo>
                  <a:lnTo>
                    <a:pt x="3946267" y="281551"/>
                  </a:lnTo>
                  <a:lnTo>
                    <a:pt x="3946267" y="265845"/>
                  </a:lnTo>
                  <a:lnTo>
                    <a:pt x="3937586" y="265845"/>
                  </a:lnTo>
                  <a:lnTo>
                    <a:pt x="3930561" y="258808"/>
                  </a:lnTo>
                  <a:lnTo>
                    <a:pt x="3930561" y="141409"/>
                  </a:lnTo>
                  <a:lnTo>
                    <a:pt x="3937586" y="134372"/>
                  </a:lnTo>
                  <a:lnTo>
                    <a:pt x="3946267" y="134372"/>
                  </a:lnTo>
                  <a:lnTo>
                    <a:pt x="3946267" y="118666"/>
                  </a:lnTo>
                  <a:close/>
                </a:path>
                <a:path w="3946525" h="1801495">
                  <a:moveTo>
                    <a:pt x="3946267" y="134372"/>
                  </a:moveTo>
                  <a:lnTo>
                    <a:pt x="3937586" y="134372"/>
                  </a:lnTo>
                  <a:lnTo>
                    <a:pt x="3930561" y="141409"/>
                  </a:lnTo>
                  <a:lnTo>
                    <a:pt x="3930561" y="258808"/>
                  </a:lnTo>
                  <a:lnTo>
                    <a:pt x="3937586" y="265845"/>
                  </a:lnTo>
                  <a:lnTo>
                    <a:pt x="3946267" y="265845"/>
                  </a:lnTo>
                  <a:lnTo>
                    <a:pt x="3946267" y="134372"/>
                  </a:lnTo>
                  <a:close/>
                </a:path>
                <a:path w="3946525" h="1801495">
                  <a:moveTo>
                    <a:pt x="3930561" y="0"/>
                  </a:moveTo>
                  <a:lnTo>
                    <a:pt x="3914854" y="0"/>
                  </a:lnTo>
                  <a:lnTo>
                    <a:pt x="3914854" y="50029"/>
                  </a:lnTo>
                  <a:lnTo>
                    <a:pt x="3917323" y="62257"/>
                  </a:lnTo>
                  <a:lnTo>
                    <a:pt x="3924054" y="72242"/>
                  </a:lnTo>
                  <a:lnTo>
                    <a:pt x="3934039" y="78974"/>
                  </a:lnTo>
                  <a:lnTo>
                    <a:pt x="3946267" y="81442"/>
                  </a:lnTo>
                  <a:lnTo>
                    <a:pt x="3946267" y="65736"/>
                  </a:lnTo>
                  <a:lnTo>
                    <a:pt x="3937586" y="65736"/>
                  </a:lnTo>
                  <a:lnTo>
                    <a:pt x="3930561" y="58699"/>
                  </a:lnTo>
                  <a:lnTo>
                    <a:pt x="3930561" y="0"/>
                  </a:lnTo>
                  <a:close/>
                </a:path>
                <a:path w="3946525" h="1801495">
                  <a:moveTo>
                    <a:pt x="3946267" y="0"/>
                  </a:moveTo>
                  <a:lnTo>
                    <a:pt x="3930561" y="0"/>
                  </a:lnTo>
                  <a:lnTo>
                    <a:pt x="3930561" y="58699"/>
                  </a:lnTo>
                  <a:lnTo>
                    <a:pt x="3937586" y="65736"/>
                  </a:lnTo>
                  <a:lnTo>
                    <a:pt x="3946267" y="65736"/>
                  </a:lnTo>
                  <a:lnTo>
                    <a:pt x="3946267" y="0"/>
                  </a:lnTo>
                  <a:close/>
                </a:path>
                <a:path w="3946525" h="1801495">
                  <a:moveTo>
                    <a:pt x="3878635" y="0"/>
                  </a:moveTo>
                  <a:lnTo>
                    <a:pt x="3862929" y="0"/>
                  </a:lnTo>
                  <a:lnTo>
                    <a:pt x="3865397" y="12227"/>
                  </a:lnTo>
                  <a:lnTo>
                    <a:pt x="3872129" y="22212"/>
                  </a:lnTo>
                  <a:lnTo>
                    <a:pt x="3882114" y="28944"/>
                  </a:lnTo>
                  <a:lnTo>
                    <a:pt x="3894342" y="31412"/>
                  </a:lnTo>
                  <a:lnTo>
                    <a:pt x="3894342" y="15706"/>
                  </a:lnTo>
                  <a:lnTo>
                    <a:pt x="3885661" y="15706"/>
                  </a:lnTo>
                  <a:lnTo>
                    <a:pt x="3878635" y="8669"/>
                  </a:lnTo>
                  <a:lnTo>
                    <a:pt x="3878635" y="0"/>
                  </a:lnTo>
                  <a:close/>
                </a:path>
                <a:path w="3946525" h="1801495">
                  <a:moveTo>
                    <a:pt x="3914854" y="0"/>
                  </a:moveTo>
                  <a:lnTo>
                    <a:pt x="3894342" y="0"/>
                  </a:lnTo>
                  <a:lnTo>
                    <a:pt x="3894342" y="31412"/>
                  </a:lnTo>
                  <a:lnTo>
                    <a:pt x="3914854" y="31412"/>
                  </a:lnTo>
                  <a:lnTo>
                    <a:pt x="3914854" y="0"/>
                  </a:lnTo>
                  <a:close/>
                </a:path>
                <a:path w="3946525" h="1801495">
                  <a:moveTo>
                    <a:pt x="3894342" y="0"/>
                  </a:moveTo>
                  <a:lnTo>
                    <a:pt x="3878635" y="0"/>
                  </a:lnTo>
                  <a:lnTo>
                    <a:pt x="3878635" y="8669"/>
                  </a:lnTo>
                  <a:lnTo>
                    <a:pt x="3885661" y="15706"/>
                  </a:lnTo>
                  <a:lnTo>
                    <a:pt x="3894342" y="15706"/>
                  </a:lnTo>
                  <a:lnTo>
                    <a:pt x="3894342" y="0"/>
                  </a:lnTo>
                  <a:close/>
                </a:path>
                <a:path w="3946525" h="1801495">
                  <a:moveTo>
                    <a:pt x="3670935" y="0"/>
                  </a:moveTo>
                  <a:lnTo>
                    <a:pt x="3655229" y="0"/>
                  </a:lnTo>
                  <a:lnTo>
                    <a:pt x="3657697" y="12227"/>
                  </a:lnTo>
                  <a:lnTo>
                    <a:pt x="3664429" y="22212"/>
                  </a:lnTo>
                  <a:lnTo>
                    <a:pt x="3674413" y="28944"/>
                  </a:lnTo>
                  <a:lnTo>
                    <a:pt x="3686641" y="31412"/>
                  </a:lnTo>
                  <a:lnTo>
                    <a:pt x="3686641" y="15706"/>
                  </a:lnTo>
                  <a:lnTo>
                    <a:pt x="3677971" y="15706"/>
                  </a:lnTo>
                  <a:lnTo>
                    <a:pt x="3670935" y="8669"/>
                  </a:lnTo>
                  <a:lnTo>
                    <a:pt x="3670935" y="0"/>
                  </a:lnTo>
                  <a:close/>
                </a:path>
                <a:path w="3946525" h="1801495">
                  <a:moveTo>
                    <a:pt x="3790491" y="0"/>
                  </a:moveTo>
                  <a:lnTo>
                    <a:pt x="3686641" y="0"/>
                  </a:lnTo>
                  <a:lnTo>
                    <a:pt x="3686641" y="31412"/>
                  </a:lnTo>
                  <a:lnTo>
                    <a:pt x="3790491" y="31412"/>
                  </a:lnTo>
                  <a:lnTo>
                    <a:pt x="3790491" y="0"/>
                  </a:lnTo>
                  <a:close/>
                </a:path>
                <a:path w="3946525" h="1801495">
                  <a:moveTo>
                    <a:pt x="3806198" y="0"/>
                  </a:moveTo>
                  <a:lnTo>
                    <a:pt x="3790491" y="0"/>
                  </a:lnTo>
                  <a:lnTo>
                    <a:pt x="3790491" y="31412"/>
                  </a:lnTo>
                  <a:lnTo>
                    <a:pt x="3802719" y="28944"/>
                  </a:lnTo>
                  <a:lnTo>
                    <a:pt x="3812704" y="22212"/>
                  </a:lnTo>
                  <a:lnTo>
                    <a:pt x="3817091" y="15706"/>
                  </a:lnTo>
                  <a:lnTo>
                    <a:pt x="3799161" y="15706"/>
                  </a:lnTo>
                  <a:lnTo>
                    <a:pt x="3806198" y="8669"/>
                  </a:lnTo>
                  <a:lnTo>
                    <a:pt x="3806198" y="0"/>
                  </a:lnTo>
                  <a:close/>
                </a:path>
                <a:path w="3946525" h="1801495">
                  <a:moveTo>
                    <a:pt x="3686641" y="0"/>
                  </a:moveTo>
                  <a:lnTo>
                    <a:pt x="3670935" y="0"/>
                  </a:lnTo>
                  <a:lnTo>
                    <a:pt x="3670935" y="8669"/>
                  </a:lnTo>
                  <a:lnTo>
                    <a:pt x="3677971" y="15706"/>
                  </a:lnTo>
                  <a:lnTo>
                    <a:pt x="3686641" y="15706"/>
                  </a:lnTo>
                  <a:lnTo>
                    <a:pt x="3686641" y="0"/>
                  </a:lnTo>
                  <a:close/>
                </a:path>
                <a:path w="3946525" h="1801495">
                  <a:moveTo>
                    <a:pt x="3821904" y="0"/>
                  </a:moveTo>
                  <a:lnTo>
                    <a:pt x="3806198" y="0"/>
                  </a:lnTo>
                  <a:lnTo>
                    <a:pt x="3806198" y="8669"/>
                  </a:lnTo>
                  <a:lnTo>
                    <a:pt x="3799161" y="15706"/>
                  </a:lnTo>
                  <a:lnTo>
                    <a:pt x="3817091" y="15706"/>
                  </a:lnTo>
                  <a:lnTo>
                    <a:pt x="3819436" y="12227"/>
                  </a:lnTo>
                  <a:lnTo>
                    <a:pt x="3821904" y="0"/>
                  </a:lnTo>
                  <a:close/>
                </a:path>
                <a:path w="3946525" h="1801495">
                  <a:moveTo>
                    <a:pt x="3463234" y="0"/>
                  </a:moveTo>
                  <a:lnTo>
                    <a:pt x="3447528" y="0"/>
                  </a:lnTo>
                  <a:lnTo>
                    <a:pt x="3449998" y="12227"/>
                  </a:lnTo>
                  <a:lnTo>
                    <a:pt x="3456732" y="22212"/>
                  </a:lnTo>
                  <a:lnTo>
                    <a:pt x="3466717" y="28944"/>
                  </a:lnTo>
                  <a:lnTo>
                    <a:pt x="3478941" y="31412"/>
                  </a:lnTo>
                  <a:lnTo>
                    <a:pt x="3478941" y="15706"/>
                  </a:lnTo>
                  <a:lnTo>
                    <a:pt x="3470271" y="15706"/>
                  </a:lnTo>
                  <a:lnTo>
                    <a:pt x="3463234" y="8669"/>
                  </a:lnTo>
                  <a:lnTo>
                    <a:pt x="3463234" y="0"/>
                  </a:lnTo>
                  <a:close/>
                </a:path>
                <a:path w="3946525" h="1801495">
                  <a:moveTo>
                    <a:pt x="3582791" y="0"/>
                  </a:moveTo>
                  <a:lnTo>
                    <a:pt x="3478941" y="0"/>
                  </a:lnTo>
                  <a:lnTo>
                    <a:pt x="3478941" y="31412"/>
                  </a:lnTo>
                  <a:lnTo>
                    <a:pt x="3582791" y="31412"/>
                  </a:lnTo>
                  <a:lnTo>
                    <a:pt x="3582791" y="0"/>
                  </a:lnTo>
                  <a:close/>
                </a:path>
                <a:path w="3946525" h="1801495">
                  <a:moveTo>
                    <a:pt x="3598497" y="0"/>
                  </a:moveTo>
                  <a:lnTo>
                    <a:pt x="3582791" y="0"/>
                  </a:lnTo>
                  <a:lnTo>
                    <a:pt x="3582791" y="31412"/>
                  </a:lnTo>
                  <a:lnTo>
                    <a:pt x="3595019" y="28944"/>
                  </a:lnTo>
                  <a:lnTo>
                    <a:pt x="3605004" y="22212"/>
                  </a:lnTo>
                  <a:lnTo>
                    <a:pt x="3609390" y="15706"/>
                  </a:lnTo>
                  <a:lnTo>
                    <a:pt x="3591471" y="15706"/>
                  </a:lnTo>
                  <a:lnTo>
                    <a:pt x="3598497" y="8669"/>
                  </a:lnTo>
                  <a:lnTo>
                    <a:pt x="3598497" y="0"/>
                  </a:lnTo>
                  <a:close/>
                </a:path>
                <a:path w="3946525" h="1801495">
                  <a:moveTo>
                    <a:pt x="3478941" y="0"/>
                  </a:moveTo>
                  <a:lnTo>
                    <a:pt x="3463234" y="0"/>
                  </a:lnTo>
                  <a:lnTo>
                    <a:pt x="3463234" y="8669"/>
                  </a:lnTo>
                  <a:lnTo>
                    <a:pt x="3470271" y="15706"/>
                  </a:lnTo>
                  <a:lnTo>
                    <a:pt x="3478941" y="15706"/>
                  </a:lnTo>
                  <a:lnTo>
                    <a:pt x="3478941" y="0"/>
                  </a:lnTo>
                  <a:close/>
                </a:path>
                <a:path w="3946525" h="1801495">
                  <a:moveTo>
                    <a:pt x="3614204" y="0"/>
                  </a:moveTo>
                  <a:lnTo>
                    <a:pt x="3598497" y="0"/>
                  </a:lnTo>
                  <a:lnTo>
                    <a:pt x="3598497" y="8669"/>
                  </a:lnTo>
                  <a:lnTo>
                    <a:pt x="3591471" y="15706"/>
                  </a:lnTo>
                  <a:lnTo>
                    <a:pt x="3609390" y="15706"/>
                  </a:lnTo>
                  <a:lnTo>
                    <a:pt x="3611735" y="12227"/>
                  </a:lnTo>
                  <a:lnTo>
                    <a:pt x="3614204" y="0"/>
                  </a:lnTo>
                  <a:close/>
                </a:path>
                <a:path w="3946525" h="1801495">
                  <a:moveTo>
                    <a:pt x="3255544" y="0"/>
                  </a:moveTo>
                  <a:lnTo>
                    <a:pt x="3239838" y="0"/>
                  </a:lnTo>
                  <a:lnTo>
                    <a:pt x="3242306" y="12227"/>
                  </a:lnTo>
                  <a:lnTo>
                    <a:pt x="3249038" y="22212"/>
                  </a:lnTo>
                  <a:lnTo>
                    <a:pt x="3259023" y="28944"/>
                  </a:lnTo>
                  <a:lnTo>
                    <a:pt x="3271251" y="31412"/>
                  </a:lnTo>
                  <a:lnTo>
                    <a:pt x="3271251" y="15706"/>
                  </a:lnTo>
                  <a:lnTo>
                    <a:pt x="3262570" y="15706"/>
                  </a:lnTo>
                  <a:lnTo>
                    <a:pt x="3255544" y="8669"/>
                  </a:lnTo>
                  <a:lnTo>
                    <a:pt x="3255544" y="0"/>
                  </a:lnTo>
                  <a:close/>
                </a:path>
                <a:path w="3946525" h="1801495">
                  <a:moveTo>
                    <a:pt x="3375091" y="0"/>
                  </a:moveTo>
                  <a:lnTo>
                    <a:pt x="3271251" y="0"/>
                  </a:lnTo>
                  <a:lnTo>
                    <a:pt x="3271251" y="31412"/>
                  </a:lnTo>
                  <a:lnTo>
                    <a:pt x="3375091" y="31412"/>
                  </a:lnTo>
                  <a:lnTo>
                    <a:pt x="3375091" y="0"/>
                  </a:lnTo>
                  <a:close/>
                </a:path>
                <a:path w="3946525" h="1801495">
                  <a:moveTo>
                    <a:pt x="3390797" y="0"/>
                  </a:moveTo>
                  <a:lnTo>
                    <a:pt x="3375091" y="0"/>
                  </a:lnTo>
                  <a:lnTo>
                    <a:pt x="3375091" y="31412"/>
                  </a:lnTo>
                  <a:lnTo>
                    <a:pt x="3387318" y="28944"/>
                  </a:lnTo>
                  <a:lnTo>
                    <a:pt x="3397303" y="22212"/>
                  </a:lnTo>
                  <a:lnTo>
                    <a:pt x="3401690" y="15706"/>
                  </a:lnTo>
                  <a:lnTo>
                    <a:pt x="3383771" y="15706"/>
                  </a:lnTo>
                  <a:lnTo>
                    <a:pt x="3390797" y="8669"/>
                  </a:lnTo>
                  <a:lnTo>
                    <a:pt x="3390797" y="0"/>
                  </a:lnTo>
                  <a:close/>
                </a:path>
                <a:path w="3946525" h="1801495">
                  <a:moveTo>
                    <a:pt x="3271251" y="0"/>
                  </a:moveTo>
                  <a:lnTo>
                    <a:pt x="3255544" y="0"/>
                  </a:lnTo>
                  <a:lnTo>
                    <a:pt x="3255544" y="8669"/>
                  </a:lnTo>
                  <a:lnTo>
                    <a:pt x="3262570" y="15706"/>
                  </a:lnTo>
                  <a:lnTo>
                    <a:pt x="3271251" y="15706"/>
                  </a:lnTo>
                  <a:lnTo>
                    <a:pt x="3271251" y="0"/>
                  </a:lnTo>
                  <a:close/>
                </a:path>
                <a:path w="3946525" h="1801495">
                  <a:moveTo>
                    <a:pt x="3406503" y="0"/>
                  </a:moveTo>
                  <a:lnTo>
                    <a:pt x="3390797" y="0"/>
                  </a:lnTo>
                  <a:lnTo>
                    <a:pt x="3390797" y="8669"/>
                  </a:lnTo>
                  <a:lnTo>
                    <a:pt x="3383771" y="15706"/>
                  </a:lnTo>
                  <a:lnTo>
                    <a:pt x="3401690" y="15706"/>
                  </a:lnTo>
                  <a:lnTo>
                    <a:pt x="3404035" y="12227"/>
                  </a:lnTo>
                  <a:lnTo>
                    <a:pt x="3406503" y="0"/>
                  </a:lnTo>
                  <a:close/>
                </a:path>
                <a:path w="3946525" h="1801495">
                  <a:moveTo>
                    <a:pt x="3047844" y="0"/>
                  </a:moveTo>
                  <a:lnTo>
                    <a:pt x="3032138" y="0"/>
                  </a:lnTo>
                  <a:lnTo>
                    <a:pt x="3034606" y="12227"/>
                  </a:lnTo>
                  <a:lnTo>
                    <a:pt x="3041338" y="22212"/>
                  </a:lnTo>
                  <a:lnTo>
                    <a:pt x="3051322" y="28944"/>
                  </a:lnTo>
                  <a:lnTo>
                    <a:pt x="3063550" y="31412"/>
                  </a:lnTo>
                  <a:lnTo>
                    <a:pt x="3063550" y="15706"/>
                  </a:lnTo>
                  <a:lnTo>
                    <a:pt x="3054870" y="15706"/>
                  </a:lnTo>
                  <a:lnTo>
                    <a:pt x="3047844" y="8669"/>
                  </a:lnTo>
                  <a:lnTo>
                    <a:pt x="3047844" y="0"/>
                  </a:lnTo>
                  <a:close/>
                </a:path>
                <a:path w="3946525" h="1801495">
                  <a:moveTo>
                    <a:pt x="3167401" y="0"/>
                  </a:moveTo>
                  <a:lnTo>
                    <a:pt x="3063550" y="0"/>
                  </a:lnTo>
                  <a:lnTo>
                    <a:pt x="3063550" y="31412"/>
                  </a:lnTo>
                  <a:lnTo>
                    <a:pt x="3167401" y="31412"/>
                  </a:lnTo>
                  <a:lnTo>
                    <a:pt x="3167401" y="0"/>
                  </a:lnTo>
                  <a:close/>
                </a:path>
                <a:path w="3946525" h="1801495">
                  <a:moveTo>
                    <a:pt x="3183107" y="0"/>
                  </a:moveTo>
                  <a:lnTo>
                    <a:pt x="3167401" y="0"/>
                  </a:lnTo>
                  <a:lnTo>
                    <a:pt x="3167401" y="31412"/>
                  </a:lnTo>
                  <a:lnTo>
                    <a:pt x="3179628" y="28944"/>
                  </a:lnTo>
                  <a:lnTo>
                    <a:pt x="3189613" y="22212"/>
                  </a:lnTo>
                  <a:lnTo>
                    <a:pt x="3194000" y="15706"/>
                  </a:lnTo>
                  <a:lnTo>
                    <a:pt x="3176070" y="15706"/>
                  </a:lnTo>
                  <a:lnTo>
                    <a:pt x="3183107" y="8669"/>
                  </a:lnTo>
                  <a:lnTo>
                    <a:pt x="3183107" y="0"/>
                  </a:lnTo>
                  <a:close/>
                </a:path>
                <a:path w="3946525" h="1801495">
                  <a:moveTo>
                    <a:pt x="3063550" y="0"/>
                  </a:moveTo>
                  <a:lnTo>
                    <a:pt x="3047844" y="0"/>
                  </a:lnTo>
                  <a:lnTo>
                    <a:pt x="3047844" y="8669"/>
                  </a:lnTo>
                  <a:lnTo>
                    <a:pt x="3054870" y="15706"/>
                  </a:lnTo>
                  <a:lnTo>
                    <a:pt x="3063550" y="15706"/>
                  </a:lnTo>
                  <a:lnTo>
                    <a:pt x="3063550" y="0"/>
                  </a:lnTo>
                  <a:close/>
                </a:path>
                <a:path w="3946525" h="1801495">
                  <a:moveTo>
                    <a:pt x="3198813" y="0"/>
                  </a:moveTo>
                  <a:lnTo>
                    <a:pt x="3183107" y="0"/>
                  </a:lnTo>
                  <a:lnTo>
                    <a:pt x="3183107" y="8669"/>
                  </a:lnTo>
                  <a:lnTo>
                    <a:pt x="3176070" y="15706"/>
                  </a:lnTo>
                  <a:lnTo>
                    <a:pt x="3194000" y="15706"/>
                  </a:lnTo>
                  <a:lnTo>
                    <a:pt x="3196345" y="12227"/>
                  </a:lnTo>
                  <a:lnTo>
                    <a:pt x="3198813" y="0"/>
                  </a:lnTo>
                  <a:close/>
                </a:path>
                <a:path w="3946525" h="1801495">
                  <a:moveTo>
                    <a:pt x="2840143" y="0"/>
                  </a:moveTo>
                  <a:lnTo>
                    <a:pt x="2824437" y="0"/>
                  </a:lnTo>
                  <a:lnTo>
                    <a:pt x="2826905" y="12227"/>
                  </a:lnTo>
                  <a:lnTo>
                    <a:pt x="2833637" y="22212"/>
                  </a:lnTo>
                  <a:lnTo>
                    <a:pt x="2843622" y="28944"/>
                  </a:lnTo>
                  <a:lnTo>
                    <a:pt x="2855850" y="31412"/>
                  </a:lnTo>
                  <a:lnTo>
                    <a:pt x="2855850" y="15706"/>
                  </a:lnTo>
                  <a:lnTo>
                    <a:pt x="2847180" y="15706"/>
                  </a:lnTo>
                  <a:lnTo>
                    <a:pt x="2840143" y="8669"/>
                  </a:lnTo>
                  <a:lnTo>
                    <a:pt x="2840143" y="0"/>
                  </a:lnTo>
                  <a:close/>
                </a:path>
                <a:path w="3946525" h="1801495">
                  <a:moveTo>
                    <a:pt x="2959700" y="0"/>
                  </a:moveTo>
                  <a:lnTo>
                    <a:pt x="2855850" y="0"/>
                  </a:lnTo>
                  <a:lnTo>
                    <a:pt x="2855850" y="31412"/>
                  </a:lnTo>
                  <a:lnTo>
                    <a:pt x="2959700" y="31412"/>
                  </a:lnTo>
                  <a:lnTo>
                    <a:pt x="2959700" y="0"/>
                  </a:lnTo>
                  <a:close/>
                </a:path>
                <a:path w="3946525" h="1801495">
                  <a:moveTo>
                    <a:pt x="2975406" y="0"/>
                  </a:moveTo>
                  <a:lnTo>
                    <a:pt x="2959700" y="0"/>
                  </a:lnTo>
                  <a:lnTo>
                    <a:pt x="2959700" y="31412"/>
                  </a:lnTo>
                  <a:lnTo>
                    <a:pt x="2971928" y="28944"/>
                  </a:lnTo>
                  <a:lnTo>
                    <a:pt x="2981913" y="22212"/>
                  </a:lnTo>
                  <a:lnTo>
                    <a:pt x="2986299" y="15706"/>
                  </a:lnTo>
                  <a:lnTo>
                    <a:pt x="2968370" y="15706"/>
                  </a:lnTo>
                  <a:lnTo>
                    <a:pt x="2975406" y="8669"/>
                  </a:lnTo>
                  <a:lnTo>
                    <a:pt x="2975406" y="0"/>
                  </a:lnTo>
                  <a:close/>
                </a:path>
                <a:path w="3946525" h="1801495">
                  <a:moveTo>
                    <a:pt x="2855850" y="0"/>
                  </a:moveTo>
                  <a:lnTo>
                    <a:pt x="2840143" y="0"/>
                  </a:lnTo>
                  <a:lnTo>
                    <a:pt x="2840143" y="8669"/>
                  </a:lnTo>
                  <a:lnTo>
                    <a:pt x="2847180" y="15706"/>
                  </a:lnTo>
                  <a:lnTo>
                    <a:pt x="2855850" y="15706"/>
                  </a:lnTo>
                  <a:lnTo>
                    <a:pt x="2855850" y="0"/>
                  </a:lnTo>
                  <a:close/>
                </a:path>
                <a:path w="3946525" h="1801495">
                  <a:moveTo>
                    <a:pt x="2991113" y="0"/>
                  </a:moveTo>
                  <a:lnTo>
                    <a:pt x="2975406" y="0"/>
                  </a:lnTo>
                  <a:lnTo>
                    <a:pt x="2975406" y="8669"/>
                  </a:lnTo>
                  <a:lnTo>
                    <a:pt x="2968370" y="15706"/>
                  </a:lnTo>
                  <a:lnTo>
                    <a:pt x="2986299" y="15706"/>
                  </a:lnTo>
                  <a:lnTo>
                    <a:pt x="2988644" y="12227"/>
                  </a:lnTo>
                  <a:lnTo>
                    <a:pt x="2991113" y="0"/>
                  </a:lnTo>
                  <a:close/>
                </a:path>
                <a:path w="3946525" h="1801495">
                  <a:moveTo>
                    <a:pt x="2632443" y="0"/>
                  </a:moveTo>
                  <a:lnTo>
                    <a:pt x="2616737" y="0"/>
                  </a:lnTo>
                  <a:lnTo>
                    <a:pt x="2619205" y="12227"/>
                  </a:lnTo>
                  <a:lnTo>
                    <a:pt x="2625937" y="22212"/>
                  </a:lnTo>
                  <a:lnTo>
                    <a:pt x="2635921" y="28944"/>
                  </a:lnTo>
                  <a:lnTo>
                    <a:pt x="2648149" y="31412"/>
                  </a:lnTo>
                  <a:lnTo>
                    <a:pt x="2648149" y="15706"/>
                  </a:lnTo>
                  <a:lnTo>
                    <a:pt x="2639479" y="15706"/>
                  </a:lnTo>
                  <a:lnTo>
                    <a:pt x="2632443" y="8669"/>
                  </a:lnTo>
                  <a:lnTo>
                    <a:pt x="2632443" y="0"/>
                  </a:lnTo>
                  <a:close/>
                </a:path>
                <a:path w="3946525" h="1801495">
                  <a:moveTo>
                    <a:pt x="2752000" y="0"/>
                  </a:moveTo>
                  <a:lnTo>
                    <a:pt x="2648149" y="0"/>
                  </a:lnTo>
                  <a:lnTo>
                    <a:pt x="2648149" y="31412"/>
                  </a:lnTo>
                  <a:lnTo>
                    <a:pt x="2752000" y="31412"/>
                  </a:lnTo>
                  <a:lnTo>
                    <a:pt x="2752000" y="0"/>
                  </a:lnTo>
                  <a:close/>
                </a:path>
                <a:path w="3946525" h="1801495">
                  <a:moveTo>
                    <a:pt x="2767706" y="0"/>
                  </a:moveTo>
                  <a:lnTo>
                    <a:pt x="2752000" y="0"/>
                  </a:lnTo>
                  <a:lnTo>
                    <a:pt x="2752000" y="31412"/>
                  </a:lnTo>
                  <a:lnTo>
                    <a:pt x="2764227" y="28944"/>
                  </a:lnTo>
                  <a:lnTo>
                    <a:pt x="2774212" y="22212"/>
                  </a:lnTo>
                  <a:lnTo>
                    <a:pt x="2778599" y="15706"/>
                  </a:lnTo>
                  <a:lnTo>
                    <a:pt x="2760680" y="15706"/>
                  </a:lnTo>
                  <a:lnTo>
                    <a:pt x="2767706" y="8669"/>
                  </a:lnTo>
                  <a:lnTo>
                    <a:pt x="2767706" y="0"/>
                  </a:lnTo>
                  <a:close/>
                </a:path>
                <a:path w="3946525" h="1801495">
                  <a:moveTo>
                    <a:pt x="2648149" y="0"/>
                  </a:moveTo>
                  <a:lnTo>
                    <a:pt x="2632443" y="0"/>
                  </a:lnTo>
                  <a:lnTo>
                    <a:pt x="2632443" y="8669"/>
                  </a:lnTo>
                  <a:lnTo>
                    <a:pt x="2639479" y="15706"/>
                  </a:lnTo>
                  <a:lnTo>
                    <a:pt x="2648149" y="15706"/>
                  </a:lnTo>
                  <a:lnTo>
                    <a:pt x="2648149" y="0"/>
                  </a:lnTo>
                  <a:close/>
                </a:path>
                <a:path w="3946525" h="1801495">
                  <a:moveTo>
                    <a:pt x="2783412" y="0"/>
                  </a:moveTo>
                  <a:lnTo>
                    <a:pt x="2767706" y="0"/>
                  </a:lnTo>
                  <a:lnTo>
                    <a:pt x="2767706" y="8669"/>
                  </a:lnTo>
                  <a:lnTo>
                    <a:pt x="2760680" y="15706"/>
                  </a:lnTo>
                  <a:lnTo>
                    <a:pt x="2778599" y="15706"/>
                  </a:lnTo>
                  <a:lnTo>
                    <a:pt x="2780944" y="12227"/>
                  </a:lnTo>
                  <a:lnTo>
                    <a:pt x="2783412" y="0"/>
                  </a:lnTo>
                  <a:close/>
                </a:path>
                <a:path w="3946525" h="1801495">
                  <a:moveTo>
                    <a:pt x="2424742" y="0"/>
                  </a:moveTo>
                  <a:lnTo>
                    <a:pt x="2409036" y="0"/>
                  </a:lnTo>
                  <a:lnTo>
                    <a:pt x="2411506" y="12227"/>
                  </a:lnTo>
                  <a:lnTo>
                    <a:pt x="2418240" y="22212"/>
                  </a:lnTo>
                  <a:lnTo>
                    <a:pt x="2428225" y="28944"/>
                  </a:lnTo>
                  <a:lnTo>
                    <a:pt x="2440449" y="31412"/>
                  </a:lnTo>
                  <a:lnTo>
                    <a:pt x="2440449" y="15706"/>
                  </a:lnTo>
                  <a:lnTo>
                    <a:pt x="2431779" y="15706"/>
                  </a:lnTo>
                  <a:lnTo>
                    <a:pt x="2424742" y="8669"/>
                  </a:lnTo>
                  <a:lnTo>
                    <a:pt x="2424742" y="0"/>
                  </a:lnTo>
                  <a:close/>
                </a:path>
                <a:path w="3946525" h="1801495">
                  <a:moveTo>
                    <a:pt x="2544299" y="0"/>
                  </a:moveTo>
                  <a:lnTo>
                    <a:pt x="2440449" y="0"/>
                  </a:lnTo>
                  <a:lnTo>
                    <a:pt x="2440449" y="31412"/>
                  </a:lnTo>
                  <a:lnTo>
                    <a:pt x="2544299" y="31412"/>
                  </a:lnTo>
                  <a:lnTo>
                    <a:pt x="2544299" y="0"/>
                  </a:lnTo>
                  <a:close/>
                </a:path>
                <a:path w="3946525" h="1801495">
                  <a:moveTo>
                    <a:pt x="2560005" y="0"/>
                  </a:moveTo>
                  <a:lnTo>
                    <a:pt x="2544299" y="0"/>
                  </a:lnTo>
                  <a:lnTo>
                    <a:pt x="2544299" y="31412"/>
                  </a:lnTo>
                  <a:lnTo>
                    <a:pt x="2556527" y="28944"/>
                  </a:lnTo>
                  <a:lnTo>
                    <a:pt x="2566512" y="22212"/>
                  </a:lnTo>
                  <a:lnTo>
                    <a:pt x="2570898" y="15706"/>
                  </a:lnTo>
                  <a:lnTo>
                    <a:pt x="2552979" y="15706"/>
                  </a:lnTo>
                  <a:lnTo>
                    <a:pt x="2560005" y="8669"/>
                  </a:lnTo>
                  <a:lnTo>
                    <a:pt x="2560005" y="0"/>
                  </a:lnTo>
                  <a:close/>
                </a:path>
                <a:path w="3946525" h="1801495">
                  <a:moveTo>
                    <a:pt x="2440449" y="0"/>
                  </a:moveTo>
                  <a:lnTo>
                    <a:pt x="2424742" y="0"/>
                  </a:lnTo>
                  <a:lnTo>
                    <a:pt x="2424742" y="8669"/>
                  </a:lnTo>
                  <a:lnTo>
                    <a:pt x="2431779" y="15706"/>
                  </a:lnTo>
                  <a:lnTo>
                    <a:pt x="2440449" y="15706"/>
                  </a:lnTo>
                  <a:lnTo>
                    <a:pt x="2440449" y="0"/>
                  </a:lnTo>
                  <a:close/>
                </a:path>
                <a:path w="3946525" h="1801495">
                  <a:moveTo>
                    <a:pt x="2575712" y="0"/>
                  </a:moveTo>
                  <a:lnTo>
                    <a:pt x="2560005" y="0"/>
                  </a:lnTo>
                  <a:lnTo>
                    <a:pt x="2560005" y="8669"/>
                  </a:lnTo>
                  <a:lnTo>
                    <a:pt x="2552979" y="15706"/>
                  </a:lnTo>
                  <a:lnTo>
                    <a:pt x="2570898" y="15706"/>
                  </a:lnTo>
                  <a:lnTo>
                    <a:pt x="2573243" y="12227"/>
                  </a:lnTo>
                  <a:lnTo>
                    <a:pt x="2575712" y="0"/>
                  </a:lnTo>
                  <a:close/>
                </a:path>
                <a:path w="3946525" h="1801495">
                  <a:moveTo>
                    <a:pt x="2217052" y="0"/>
                  </a:moveTo>
                  <a:lnTo>
                    <a:pt x="2201346" y="0"/>
                  </a:lnTo>
                  <a:lnTo>
                    <a:pt x="2203815" y="12227"/>
                  </a:lnTo>
                  <a:lnTo>
                    <a:pt x="2210546" y="22212"/>
                  </a:lnTo>
                  <a:lnTo>
                    <a:pt x="2220531" y="28944"/>
                  </a:lnTo>
                  <a:lnTo>
                    <a:pt x="2232759" y="31412"/>
                  </a:lnTo>
                  <a:lnTo>
                    <a:pt x="2232759" y="15706"/>
                  </a:lnTo>
                  <a:lnTo>
                    <a:pt x="2224078" y="15706"/>
                  </a:lnTo>
                  <a:lnTo>
                    <a:pt x="2217052" y="8669"/>
                  </a:lnTo>
                  <a:lnTo>
                    <a:pt x="2217052" y="0"/>
                  </a:lnTo>
                  <a:close/>
                </a:path>
                <a:path w="3946525" h="1801495">
                  <a:moveTo>
                    <a:pt x="2336609" y="0"/>
                  </a:moveTo>
                  <a:lnTo>
                    <a:pt x="2232759" y="0"/>
                  </a:lnTo>
                  <a:lnTo>
                    <a:pt x="2232759" y="31412"/>
                  </a:lnTo>
                  <a:lnTo>
                    <a:pt x="2336609" y="31412"/>
                  </a:lnTo>
                  <a:lnTo>
                    <a:pt x="2336609" y="0"/>
                  </a:lnTo>
                  <a:close/>
                </a:path>
                <a:path w="3946525" h="1801495">
                  <a:moveTo>
                    <a:pt x="2352315" y="0"/>
                  </a:moveTo>
                  <a:lnTo>
                    <a:pt x="2336609" y="0"/>
                  </a:lnTo>
                  <a:lnTo>
                    <a:pt x="2336609" y="31412"/>
                  </a:lnTo>
                  <a:lnTo>
                    <a:pt x="2348833" y="28944"/>
                  </a:lnTo>
                  <a:lnTo>
                    <a:pt x="2358818" y="22212"/>
                  </a:lnTo>
                  <a:lnTo>
                    <a:pt x="2363206" y="15706"/>
                  </a:lnTo>
                  <a:lnTo>
                    <a:pt x="2345279" y="15706"/>
                  </a:lnTo>
                  <a:lnTo>
                    <a:pt x="2352315" y="8669"/>
                  </a:lnTo>
                  <a:lnTo>
                    <a:pt x="2352315" y="0"/>
                  </a:lnTo>
                  <a:close/>
                </a:path>
                <a:path w="3946525" h="1801495">
                  <a:moveTo>
                    <a:pt x="2232759" y="0"/>
                  </a:moveTo>
                  <a:lnTo>
                    <a:pt x="2217052" y="0"/>
                  </a:lnTo>
                  <a:lnTo>
                    <a:pt x="2217052" y="8669"/>
                  </a:lnTo>
                  <a:lnTo>
                    <a:pt x="2224078" y="15706"/>
                  </a:lnTo>
                  <a:lnTo>
                    <a:pt x="2232759" y="15706"/>
                  </a:lnTo>
                  <a:lnTo>
                    <a:pt x="2232759" y="0"/>
                  </a:lnTo>
                  <a:close/>
                </a:path>
                <a:path w="3946525" h="1801495">
                  <a:moveTo>
                    <a:pt x="2368022" y="0"/>
                  </a:moveTo>
                  <a:lnTo>
                    <a:pt x="2352315" y="0"/>
                  </a:lnTo>
                  <a:lnTo>
                    <a:pt x="2352315" y="8669"/>
                  </a:lnTo>
                  <a:lnTo>
                    <a:pt x="2345279" y="15706"/>
                  </a:lnTo>
                  <a:lnTo>
                    <a:pt x="2363206" y="15706"/>
                  </a:lnTo>
                  <a:lnTo>
                    <a:pt x="2365552" y="12227"/>
                  </a:lnTo>
                  <a:lnTo>
                    <a:pt x="2368022" y="0"/>
                  </a:lnTo>
                  <a:close/>
                </a:path>
                <a:path w="3946525" h="1801495">
                  <a:moveTo>
                    <a:pt x="2009352" y="0"/>
                  </a:moveTo>
                  <a:lnTo>
                    <a:pt x="1993646" y="0"/>
                  </a:lnTo>
                  <a:lnTo>
                    <a:pt x="1996114" y="12227"/>
                  </a:lnTo>
                  <a:lnTo>
                    <a:pt x="2002846" y="22212"/>
                  </a:lnTo>
                  <a:lnTo>
                    <a:pt x="2012830" y="28944"/>
                  </a:lnTo>
                  <a:lnTo>
                    <a:pt x="2025058" y="31412"/>
                  </a:lnTo>
                  <a:lnTo>
                    <a:pt x="2025058" y="15706"/>
                  </a:lnTo>
                  <a:lnTo>
                    <a:pt x="2016378" y="15706"/>
                  </a:lnTo>
                  <a:lnTo>
                    <a:pt x="2009352" y="8669"/>
                  </a:lnTo>
                  <a:lnTo>
                    <a:pt x="2009352" y="0"/>
                  </a:lnTo>
                  <a:close/>
                </a:path>
                <a:path w="3946525" h="1801495">
                  <a:moveTo>
                    <a:pt x="2128909" y="0"/>
                  </a:moveTo>
                  <a:lnTo>
                    <a:pt x="2025058" y="0"/>
                  </a:lnTo>
                  <a:lnTo>
                    <a:pt x="2025058" y="31412"/>
                  </a:lnTo>
                  <a:lnTo>
                    <a:pt x="2128909" y="31412"/>
                  </a:lnTo>
                  <a:lnTo>
                    <a:pt x="2128909" y="0"/>
                  </a:lnTo>
                  <a:close/>
                </a:path>
                <a:path w="3946525" h="1801495">
                  <a:moveTo>
                    <a:pt x="2144615" y="0"/>
                  </a:moveTo>
                  <a:lnTo>
                    <a:pt x="2128909" y="0"/>
                  </a:lnTo>
                  <a:lnTo>
                    <a:pt x="2128909" y="31412"/>
                  </a:lnTo>
                  <a:lnTo>
                    <a:pt x="2141136" y="28944"/>
                  </a:lnTo>
                  <a:lnTo>
                    <a:pt x="2151121" y="22212"/>
                  </a:lnTo>
                  <a:lnTo>
                    <a:pt x="2155508" y="15706"/>
                  </a:lnTo>
                  <a:lnTo>
                    <a:pt x="2137578" y="15706"/>
                  </a:lnTo>
                  <a:lnTo>
                    <a:pt x="2144615" y="8669"/>
                  </a:lnTo>
                  <a:lnTo>
                    <a:pt x="2144615" y="0"/>
                  </a:lnTo>
                  <a:close/>
                </a:path>
                <a:path w="3946525" h="1801495">
                  <a:moveTo>
                    <a:pt x="2025058" y="0"/>
                  </a:moveTo>
                  <a:lnTo>
                    <a:pt x="2009352" y="0"/>
                  </a:lnTo>
                  <a:lnTo>
                    <a:pt x="2009352" y="8669"/>
                  </a:lnTo>
                  <a:lnTo>
                    <a:pt x="2016378" y="15706"/>
                  </a:lnTo>
                  <a:lnTo>
                    <a:pt x="2025058" y="15706"/>
                  </a:lnTo>
                  <a:lnTo>
                    <a:pt x="2025058" y="0"/>
                  </a:lnTo>
                  <a:close/>
                </a:path>
                <a:path w="3946525" h="1801495">
                  <a:moveTo>
                    <a:pt x="2160321" y="0"/>
                  </a:moveTo>
                  <a:lnTo>
                    <a:pt x="2144615" y="0"/>
                  </a:lnTo>
                  <a:lnTo>
                    <a:pt x="2144615" y="8669"/>
                  </a:lnTo>
                  <a:lnTo>
                    <a:pt x="2137578" y="15706"/>
                  </a:lnTo>
                  <a:lnTo>
                    <a:pt x="2155508" y="15706"/>
                  </a:lnTo>
                  <a:lnTo>
                    <a:pt x="2157853" y="12227"/>
                  </a:lnTo>
                  <a:lnTo>
                    <a:pt x="2160321" y="0"/>
                  </a:lnTo>
                  <a:close/>
                </a:path>
                <a:path w="3946525" h="1801495">
                  <a:moveTo>
                    <a:pt x="1801652" y="0"/>
                  </a:moveTo>
                  <a:lnTo>
                    <a:pt x="1785945" y="0"/>
                  </a:lnTo>
                  <a:lnTo>
                    <a:pt x="1788414" y="12227"/>
                  </a:lnTo>
                  <a:lnTo>
                    <a:pt x="1795145" y="22212"/>
                  </a:lnTo>
                  <a:lnTo>
                    <a:pt x="1805130" y="28944"/>
                  </a:lnTo>
                  <a:lnTo>
                    <a:pt x="1817358" y="31412"/>
                  </a:lnTo>
                  <a:lnTo>
                    <a:pt x="1817358" y="15706"/>
                  </a:lnTo>
                  <a:lnTo>
                    <a:pt x="1808688" y="15706"/>
                  </a:lnTo>
                  <a:lnTo>
                    <a:pt x="1801652" y="8669"/>
                  </a:lnTo>
                  <a:lnTo>
                    <a:pt x="1801652" y="0"/>
                  </a:lnTo>
                  <a:close/>
                </a:path>
                <a:path w="3946525" h="1801495">
                  <a:moveTo>
                    <a:pt x="1921208" y="0"/>
                  </a:moveTo>
                  <a:lnTo>
                    <a:pt x="1817358" y="0"/>
                  </a:lnTo>
                  <a:lnTo>
                    <a:pt x="1817358" y="31412"/>
                  </a:lnTo>
                  <a:lnTo>
                    <a:pt x="1921208" y="31412"/>
                  </a:lnTo>
                  <a:lnTo>
                    <a:pt x="1921208" y="0"/>
                  </a:lnTo>
                  <a:close/>
                </a:path>
                <a:path w="3946525" h="1801495">
                  <a:moveTo>
                    <a:pt x="1936914" y="0"/>
                  </a:moveTo>
                  <a:lnTo>
                    <a:pt x="1921208" y="0"/>
                  </a:lnTo>
                  <a:lnTo>
                    <a:pt x="1921208" y="31412"/>
                  </a:lnTo>
                  <a:lnTo>
                    <a:pt x="1933436" y="28944"/>
                  </a:lnTo>
                  <a:lnTo>
                    <a:pt x="1943421" y="22212"/>
                  </a:lnTo>
                  <a:lnTo>
                    <a:pt x="1947807" y="15706"/>
                  </a:lnTo>
                  <a:lnTo>
                    <a:pt x="1929878" y="15706"/>
                  </a:lnTo>
                  <a:lnTo>
                    <a:pt x="1936914" y="8669"/>
                  </a:lnTo>
                  <a:lnTo>
                    <a:pt x="1936914" y="0"/>
                  </a:lnTo>
                  <a:close/>
                </a:path>
                <a:path w="3946525" h="1801495">
                  <a:moveTo>
                    <a:pt x="1817358" y="0"/>
                  </a:moveTo>
                  <a:lnTo>
                    <a:pt x="1801652" y="0"/>
                  </a:lnTo>
                  <a:lnTo>
                    <a:pt x="1801652" y="8669"/>
                  </a:lnTo>
                  <a:lnTo>
                    <a:pt x="1808688" y="15706"/>
                  </a:lnTo>
                  <a:lnTo>
                    <a:pt x="1817358" y="15706"/>
                  </a:lnTo>
                  <a:lnTo>
                    <a:pt x="1817358" y="0"/>
                  </a:lnTo>
                  <a:close/>
                </a:path>
                <a:path w="3946525" h="1801495">
                  <a:moveTo>
                    <a:pt x="1952621" y="0"/>
                  </a:moveTo>
                  <a:lnTo>
                    <a:pt x="1936914" y="0"/>
                  </a:lnTo>
                  <a:lnTo>
                    <a:pt x="1936914" y="8669"/>
                  </a:lnTo>
                  <a:lnTo>
                    <a:pt x="1929878" y="15706"/>
                  </a:lnTo>
                  <a:lnTo>
                    <a:pt x="1947807" y="15706"/>
                  </a:lnTo>
                  <a:lnTo>
                    <a:pt x="1950152" y="12227"/>
                  </a:lnTo>
                  <a:lnTo>
                    <a:pt x="1952621" y="0"/>
                  </a:lnTo>
                  <a:close/>
                </a:path>
                <a:path w="3946525" h="1801495">
                  <a:moveTo>
                    <a:pt x="1593951" y="0"/>
                  </a:moveTo>
                  <a:lnTo>
                    <a:pt x="1578245" y="0"/>
                  </a:lnTo>
                  <a:lnTo>
                    <a:pt x="1580713" y="12227"/>
                  </a:lnTo>
                  <a:lnTo>
                    <a:pt x="1587445" y="22212"/>
                  </a:lnTo>
                  <a:lnTo>
                    <a:pt x="1597429" y="28944"/>
                  </a:lnTo>
                  <a:lnTo>
                    <a:pt x="1609657" y="31412"/>
                  </a:lnTo>
                  <a:lnTo>
                    <a:pt x="1609657" y="15706"/>
                  </a:lnTo>
                  <a:lnTo>
                    <a:pt x="1600987" y="15706"/>
                  </a:lnTo>
                  <a:lnTo>
                    <a:pt x="1593951" y="8669"/>
                  </a:lnTo>
                  <a:lnTo>
                    <a:pt x="1593951" y="0"/>
                  </a:lnTo>
                  <a:close/>
                </a:path>
                <a:path w="3946525" h="1801495">
                  <a:moveTo>
                    <a:pt x="1713508" y="0"/>
                  </a:moveTo>
                  <a:lnTo>
                    <a:pt x="1609657" y="0"/>
                  </a:lnTo>
                  <a:lnTo>
                    <a:pt x="1609657" y="31412"/>
                  </a:lnTo>
                  <a:lnTo>
                    <a:pt x="1713508" y="31412"/>
                  </a:lnTo>
                  <a:lnTo>
                    <a:pt x="1713508" y="0"/>
                  </a:lnTo>
                  <a:close/>
                </a:path>
                <a:path w="3946525" h="1801495">
                  <a:moveTo>
                    <a:pt x="1729214" y="0"/>
                  </a:moveTo>
                  <a:lnTo>
                    <a:pt x="1713508" y="0"/>
                  </a:lnTo>
                  <a:lnTo>
                    <a:pt x="1713508" y="31412"/>
                  </a:lnTo>
                  <a:lnTo>
                    <a:pt x="1725735" y="28944"/>
                  </a:lnTo>
                  <a:lnTo>
                    <a:pt x="1735720" y="22212"/>
                  </a:lnTo>
                  <a:lnTo>
                    <a:pt x="1740107" y="15706"/>
                  </a:lnTo>
                  <a:lnTo>
                    <a:pt x="1722188" y="15706"/>
                  </a:lnTo>
                  <a:lnTo>
                    <a:pt x="1729214" y="8669"/>
                  </a:lnTo>
                  <a:lnTo>
                    <a:pt x="1729214" y="0"/>
                  </a:lnTo>
                  <a:close/>
                </a:path>
                <a:path w="3946525" h="1801495">
                  <a:moveTo>
                    <a:pt x="1609657" y="0"/>
                  </a:moveTo>
                  <a:lnTo>
                    <a:pt x="1593951" y="0"/>
                  </a:lnTo>
                  <a:lnTo>
                    <a:pt x="1593951" y="8669"/>
                  </a:lnTo>
                  <a:lnTo>
                    <a:pt x="1600987" y="15706"/>
                  </a:lnTo>
                  <a:lnTo>
                    <a:pt x="1609657" y="15706"/>
                  </a:lnTo>
                  <a:lnTo>
                    <a:pt x="1609657" y="0"/>
                  </a:lnTo>
                  <a:close/>
                </a:path>
                <a:path w="3946525" h="1801495">
                  <a:moveTo>
                    <a:pt x="1744920" y="0"/>
                  </a:moveTo>
                  <a:lnTo>
                    <a:pt x="1729214" y="0"/>
                  </a:lnTo>
                  <a:lnTo>
                    <a:pt x="1729214" y="8669"/>
                  </a:lnTo>
                  <a:lnTo>
                    <a:pt x="1722188" y="15706"/>
                  </a:lnTo>
                  <a:lnTo>
                    <a:pt x="1740107" y="15706"/>
                  </a:lnTo>
                  <a:lnTo>
                    <a:pt x="1742452" y="12227"/>
                  </a:lnTo>
                  <a:lnTo>
                    <a:pt x="1744920" y="0"/>
                  </a:lnTo>
                  <a:close/>
                </a:path>
                <a:path w="3946525" h="1801495">
                  <a:moveTo>
                    <a:pt x="1386261" y="0"/>
                  </a:moveTo>
                  <a:lnTo>
                    <a:pt x="1370555" y="0"/>
                  </a:lnTo>
                  <a:lnTo>
                    <a:pt x="1373023" y="12227"/>
                  </a:lnTo>
                  <a:lnTo>
                    <a:pt x="1379755" y="22212"/>
                  </a:lnTo>
                  <a:lnTo>
                    <a:pt x="1389739" y="28944"/>
                  </a:lnTo>
                  <a:lnTo>
                    <a:pt x="1401967" y="31412"/>
                  </a:lnTo>
                  <a:lnTo>
                    <a:pt x="1401967" y="15706"/>
                  </a:lnTo>
                  <a:lnTo>
                    <a:pt x="1393287" y="15706"/>
                  </a:lnTo>
                  <a:lnTo>
                    <a:pt x="1386261" y="8669"/>
                  </a:lnTo>
                  <a:lnTo>
                    <a:pt x="1386261" y="0"/>
                  </a:lnTo>
                  <a:close/>
                </a:path>
                <a:path w="3946525" h="1801495">
                  <a:moveTo>
                    <a:pt x="1505807" y="0"/>
                  </a:moveTo>
                  <a:lnTo>
                    <a:pt x="1401967" y="0"/>
                  </a:lnTo>
                  <a:lnTo>
                    <a:pt x="1401967" y="31412"/>
                  </a:lnTo>
                  <a:lnTo>
                    <a:pt x="1505807" y="31412"/>
                  </a:lnTo>
                  <a:lnTo>
                    <a:pt x="1505807" y="0"/>
                  </a:lnTo>
                  <a:close/>
                </a:path>
                <a:path w="3946525" h="1801495">
                  <a:moveTo>
                    <a:pt x="1521513" y="0"/>
                  </a:moveTo>
                  <a:lnTo>
                    <a:pt x="1505807" y="0"/>
                  </a:lnTo>
                  <a:lnTo>
                    <a:pt x="1505807" y="31412"/>
                  </a:lnTo>
                  <a:lnTo>
                    <a:pt x="1518035" y="28944"/>
                  </a:lnTo>
                  <a:lnTo>
                    <a:pt x="1528020" y="22212"/>
                  </a:lnTo>
                  <a:lnTo>
                    <a:pt x="1532406" y="15706"/>
                  </a:lnTo>
                  <a:lnTo>
                    <a:pt x="1514487" y="15706"/>
                  </a:lnTo>
                  <a:lnTo>
                    <a:pt x="1521513" y="8669"/>
                  </a:lnTo>
                  <a:lnTo>
                    <a:pt x="1521513" y="0"/>
                  </a:lnTo>
                  <a:close/>
                </a:path>
                <a:path w="3946525" h="1801495">
                  <a:moveTo>
                    <a:pt x="1401967" y="0"/>
                  </a:moveTo>
                  <a:lnTo>
                    <a:pt x="1386261" y="0"/>
                  </a:lnTo>
                  <a:lnTo>
                    <a:pt x="1386261" y="8669"/>
                  </a:lnTo>
                  <a:lnTo>
                    <a:pt x="1393287" y="15706"/>
                  </a:lnTo>
                  <a:lnTo>
                    <a:pt x="1401967" y="15706"/>
                  </a:lnTo>
                  <a:lnTo>
                    <a:pt x="1401967" y="0"/>
                  </a:lnTo>
                  <a:close/>
                </a:path>
                <a:path w="3946525" h="1801495">
                  <a:moveTo>
                    <a:pt x="1537220" y="0"/>
                  </a:moveTo>
                  <a:lnTo>
                    <a:pt x="1521513" y="0"/>
                  </a:lnTo>
                  <a:lnTo>
                    <a:pt x="1521513" y="8669"/>
                  </a:lnTo>
                  <a:lnTo>
                    <a:pt x="1514487" y="15706"/>
                  </a:lnTo>
                  <a:lnTo>
                    <a:pt x="1532406" y="15706"/>
                  </a:lnTo>
                  <a:lnTo>
                    <a:pt x="1534751" y="12227"/>
                  </a:lnTo>
                  <a:lnTo>
                    <a:pt x="1537220" y="0"/>
                  </a:lnTo>
                  <a:close/>
                </a:path>
                <a:path w="3946525" h="1801495">
                  <a:moveTo>
                    <a:pt x="1178561" y="0"/>
                  </a:moveTo>
                  <a:lnTo>
                    <a:pt x="1162854" y="0"/>
                  </a:lnTo>
                  <a:lnTo>
                    <a:pt x="1165323" y="12227"/>
                  </a:lnTo>
                  <a:lnTo>
                    <a:pt x="1172054" y="22212"/>
                  </a:lnTo>
                  <a:lnTo>
                    <a:pt x="1182039" y="28944"/>
                  </a:lnTo>
                  <a:lnTo>
                    <a:pt x="1194267" y="31412"/>
                  </a:lnTo>
                  <a:lnTo>
                    <a:pt x="1194267" y="15706"/>
                  </a:lnTo>
                  <a:lnTo>
                    <a:pt x="1185587" y="15706"/>
                  </a:lnTo>
                  <a:lnTo>
                    <a:pt x="1178561" y="8669"/>
                  </a:lnTo>
                  <a:lnTo>
                    <a:pt x="1178561" y="0"/>
                  </a:lnTo>
                  <a:close/>
                </a:path>
                <a:path w="3946525" h="1801495">
                  <a:moveTo>
                    <a:pt x="1298117" y="0"/>
                  </a:moveTo>
                  <a:lnTo>
                    <a:pt x="1194267" y="0"/>
                  </a:lnTo>
                  <a:lnTo>
                    <a:pt x="1194267" y="31412"/>
                  </a:lnTo>
                  <a:lnTo>
                    <a:pt x="1298117" y="31412"/>
                  </a:lnTo>
                  <a:lnTo>
                    <a:pt x="1298117" y="0"/>
                  </a:lnTo>
                  <a:close/>
                </a:path>
                <a:path w="3946525" h="1801495">
                  <a:moveTo>
                    <a:pt x="1313823" y="0"/>
                  </a:moveTo>
                  <a:lnTo>
                    <a:pt x="1298117" y="0"/>
                  </a:lnTo>
                  <a:lnTo>
                    <a:pt x="1298117" y="31412"/>
                  </a:lnTo>
                  <a:lnTo>
                    <a:pt x="1310341" y="28944"/>
                  </a:lnTo>
                  <a:lnTo>
                    <a:pt x="1320326" y="22212"/>
                  </a:lnTo>
                  <a:lnTo>
                    <a:pt x="1324714" y="15706"/>
                  </a:lnTo>
                  <a:lnTo>
                    <a:pt x="1306787" y="15706"/>
                  </a:lnTo>
                  <a:lnTo>
                    <a:pt x="1313823" y="8669"/>
                  </a:lnTo>
                  <a:lnTo>
                    <a:pt x="1313823" y="0"/>
                  </a:lnTo>
                  <a:close/>
                </a:path>
                <a:path w="3946525" h="1801495">
                  <a:moveTo>
                    <a:pt x="1194267" y="0"/>
                  </a:moveTo>
                  <a:lnTo>
                    <a:pt x="1178561" y="0"/>
                  </a:lnTo>
                  <a:lnTo>
                    <a:pt x="1178561" y="8669"/>
                  </a:lnTo>
                  <a:lnTo>
                    <a:pt x="1185587" y="15706"/>
                  </a:lnTo>
                  <a:lnTo>
                    <a:pt x="1194267" y="15706"/>
                  </a:lnTo>
                  <a:lnTo>
                    <a:pt x="1194267" y="0"/>
                  </a:lnTo>
                  <a:close/>
                </a:path>
                <a:path w="3946525" h="1801495">
                  <a:moveTo>
                    <a:pt x="1329530" y="0"/>
                  </a:moveTo>
                  <a:lnTo>
                    <a:pt x="1313823" y="0"/>
                  </a:lnTo>
                  <a:lnTo>
                    <a:pt x="1313823" y="8669"/>
                  </a:lnTo>
                  <a:lnTo>
                    <a:pt x="1306787" y="15706"/>
                  </a:lnTo>
                  <a:lnTo>
                    <a:pt x="1324714" y="15706"/>
                  </a:lnTo>
                  <a:lnTo>
                    <a:pt x="1327060" y="12227"/>
                  </a:lnTo>
                  <a:lnTo>
                    <a:pt x="1329530" y="0"/>
                  </a:lnTo>
                  <a:close/>
                </a:path>
                <a:path w="3946525" h="1801495">
                  <a:moveTo>
                    <a:pt x="970860" y="0"/>
                  </a:moveTo>
                  <a:lnTo>
                    <a:pt x="955154" y="0"/>
                  </a:lnTo>
                  <a:lnTo>
                    <a:pt x="957622" y="12227"/>
                  </a:lnTo>
                  <a:lnTo>
                    <a:pt x="964354" y="22212"/>
                  </a:lnTo>
                  <a:lnTo>
                    <a:pt x="974339" y="28944"/>
                  </a:lnTo>
                  <a:lnTo>
                    <a:pt x="986566" y="31412"/>
                  </a:lnTo>
                  <a:lnTo>
                    <a:pt x="986566" y="15706"/>
                  </a:lnTo>
                  <a:lnTo>
                    <a:pt x="977892" y="15706"/>
                  </a:lnTo>
                  <a:lnTo>
                    <a:pt x="970860" y="8669"/>
                  </a:lnTo>
                  <a:lnTo>
                    <a:pt x="970860" y="0"/>
                  </a:lnTo>
                  <a:close/>
                </a:path>
                <a:path w="3946525" h="1801495">
                  <a:moveTo>
                    <a:pt x="1090417" y="0"/>
                  </a:moveTo>
                  <a:lnTo>
                    <a:pt x="986566" y="0"/>
                  </a:lnTo>
                  <a:lnTo>
                    <a:pt x="986566" y="31412"/>
                  </a:lnTo>
                  <a:lnTo>
                    <a:pt x="1090417" y="31412"/>
                  </a:lnTo>
                  <a:lnTo>
                    <a:pt x="1090417" y="0"/>
                  </a:lnTo>
                  <a:close/>
                </a:path>
                <a:path w="3946525" h="1801495">
                  <a:moveTo>
                    <a:pt x="1106123" y="0"/>
                  </a:moveTo>
                  <a:lnTo>
                    <a:pt x="1090417" y="0"/>
                  </a:lnTo>
                  <a:lnTo>
                    <a:pt x="1090417" y="31412"/>
                  </a:lnTo>
                  <a:lnTo>
                    <a:pt x="1102644" y="28944"/>
                  </a:lnTo>
                  <a:lnTo>
                    <a:pt x="1112629" y="22212"/>
                  </a:lnTo>
                  <a:lnTo>
                    <a:pt x="1117016" y="15706"/>
                  </a:lnTo>
                  <a:lnTo>
                    <a:pt x="1099087" y="15706"/>
                  </a:lnTo>
                  <a:lnTo>
                    <a:pt x="1106123" y="8669"/>
                  </a:lnTo>
                  <a:lnTo>
                    <a:pt x="1106123" y="0"/>
                  </a:lnTo>
                  <a:close/>
                </a:path>
                <a:path w="3946525" h="1801495">
                  <a:moveTo>
                    <a:pt x="986566" y="0"/>
                  </a:moveTo>
                  <a:lnTo>
                    <a:pt x="970860" y="0"/>
                  </a:lnTo>
                  <a:lnTo>
                    <a:pt x="970860" y="8669"/>
                  </a:lnTo>
                  <a:lnTo>
                    <a:pt x="977892" y="15706"/>
                  </a:lnTo>
                  <a:lnTo>
                    <a:pt x="986566" y="15706"/>
                  </a:lnTo>
                  <a:lnTo>
                    <a:pt x="986566" y="0"/>
                  </a:lnTo>
                  <a:close/>
                </a:path>
                <a:path w="3946525" h="1801495">
                  <a:moveTo>
                    <a:pt x="1121829" y="0"/>
                  </a:moveTo>
                  <a:lnTo>
                    <a:pt x="1106123" y="0"/>
                  </a:lnTo>
                  <a:lnTo>
                    <a:pt x="1106123" y="8669"/>
                  </a:lnTo>
                  <a:lnTo>
                    <a:pt x="1099087" y="15706"/>
                  </a:lnTo>
                  <a:lnTo>
                    <a:pt x="1117016" y="15706"/>
                  </a:lnTo>
                  <a:lnTo>
                    <a:pt x="1119361" y="12227"/>
                  </a:lnTo>
                  <a:lnTo>
                    <a:pt x="1121829" y="0"/>
                  </a:lnTo>
                  <a:close/>
                </a:path>
                <a:path w="3946525" h="1801495">
                  <a:moveTo>
                    <a:pt x="763162" y="0"/>
                  </a:moveTo>
                  <a:lnTo>
                    <a:pt x="747455" y="0"/>
                  </a:lnTo>
                  <a:lnTo>
                    <a:pt x="749924" y="12227"/>
                  </a:lnTo>
                  <a:lnTo>
                    <a:pt x="756656" y="22212"/>
                  </a:lnTo>
                  <a:lnTo>
                    <a:pt x="766641" y="28944"/>
                  </a:lnTo>
                  <a:lnTo>
                    <a:pt x="778868" y="31412"/>
                  </a:lnTo>
                  <a:lnTo>
                    <a:pt x="778868" y="15706"/>
                  </a:lnTo>
                  <a:lnTo>
                    <a:pt x="770194" y="15706"/>
                  </a:lnTo>
                  <a:lnTo>
                    <a:pt x="763162" y="8669"/>
                  </a:lnTo>
                  <a:lnTo>
                    <a:pt x="763162" y="0"/>
                  </a:lnTo>
                  <a:close/>
                </a:path>
                <a:path w="3946525" h="1801495">
                  <a:moveTo>
                    <a:pt x="882717" y="0"/>
                  </a:moveTo>
                  <a:lnTo>
                    <a:pt x="778868" y="0"/>
                  </a:lnTo>
                  <a:lnTo>
                    <a:pt x="778868" y="31412"/>
                  </a:lnTo>
                  <a:lnTo>
                    <a:pt x="882717" y="31412"/>
                  </a:lnTo>
                  <a:lnTo>
                    <a:pt x="882717" y="0"/>
                  </a:lnTo>
                  <a:close/>
                </a:path>
                <a:path w="3946525" h="1801495">
                  <a:moveTo>
                    <a:pt x="898424" y="0"/>
                  </a:moveTo>
                  <a:lnTo>
                    <a:pt x="882717" y="0"/>
                  </a:lnTo>
                  <a:lnTo>
                    <a:pt x="882717" y="31412"/>
                  </a:lnTo>
                  <a:lnTo>
                    <a:pt x="894945" y="28944"/>
                  </a:lnTo>
                  <a:lnTo>
                    <a:pt x="904929" y="22212"/>
                  </a:lnTo>
                  <a:lnTo>
                    <a:pt x="909316" y="15706"/>
                  </a:lnTo>
                  <a:lnTo>
                    <a:pt x="891391" y="15706"/>
                  </a:lnTo>
                  <a:lnTo>
                    <a:pt x="898424" y="8669"/>
                  </a:lnTo>
                  <a:lnTo>
                    <a:pt x="898424" y="0"/>
                  </a:lnTo>
                  <a:close/>
                </a:path>
                <a:path w="3946525" h="1801495">
                  <a:moveTo>
                    <a:pt x="778868" y="0"/>
                  </a:moveTo>
                  <a:lnTo>
                    <a:pt x="763162" y="0"/>
                  </a:lnTo>
                  <a:lnTo>
                    <a:pt x="763162" y="8669"/>
                  </a:lnTo>
                  <a:lnTo>
                    <a:pt x="770194" y="15706"/>
                  </a:lnTo>
                  <a:lnTo>
                    <a:pt x="778868" y="15706"/>
                  </a:lnTo>
                  <a:lnTo>
                    <a:pt x="778868" y="0"/>
                  </a:lnTo>
                  <a:close/>
                </a:path>
                <a:path w="3946525" h="1801495">
                  <a:moveTo>
                    <a:pt x="914130" y="0"/>
                  </a:moveTo>
                  <a:lnTo>
                    <a:pt x="898424" y="0"/>
                  </a:lnTo>
                  <a:lnTo>
                    <a:pt x="898424" y="8669"/>
                  </a:lnTo>
                  <a:lnTo>
                    <a:pt x="891391" y="15706"/>
                  </a:lnTo>
                  <a:lnTo>
                    <a:pt x="909316" y="15706"/>
                  </a:lnTo>
                  <a:lnTo>
                    <a:pt x="911661" y="12227"/>
                  </a:lnTo>
                  <a:lnTo>
                    <a:pt x="914130" y="0"/>
                  </a:lnTo>
                  <a:close/>
                </a:path>
                <a:path w="3946525" h="1801495">
                  <a:moveTo>
                    <a:pt x="555464" y="0"/>
                  </a:moveTo>
                  <a:lnTo>
                    <a:pt x="539758" y="0"/>
                  </a:lnTo>
                  <a:lnTo>
                    <a:pt x="542226" y="12227"/>
                  </a:lnTo>
                  <a:lnTo>
                    <a:pt x="548958" y="22212"/>
                  </a:lnTo>
                  <a:lnTo>
                    <a:pt x="558943" y="28944"/>
                  </a:lnTo>
                  <a:lnTo>
                    <a:pt x="571171" y="31412"/>
                  </a:lnTo>
                  <a:lnTo>
                    <a:pt x="571171" y="15706"/>
                  </a:lnTo>
                  <a:lnTo>
                    <a:pt x="562497" y="15706"/>
                  </a:lnTo>
                  <a:lnTo>
                    <a:pt x="555464" y="8669"/>
                  </a:lnTo>
                  <a:lnTo>
                    <a:pt x="555464" y="0"/>
                  </a:lnTo>
                  <a:close/>
                </a:path>
                <a:path w="3946525" h="1801495">
                  <a:moveTo>
                    <a:pt x="675020" y="0"/>
                  </a:moveTo>
                  <a:lnTo>
                    <a:pt x="571171" y="0"/>
                  </a:lnTo>
                  <a:lnTo>
                    <a:pt x="571171" y="31412"/>
                  </a:lnTo>
                  <a:lnTo>
                    <a:pt x="675020" y="31412"/>
                  </a:lnTo>
                  <a:lnTo>
                    <a:pt x="675020" y="0"/>
                  </a:lnTo>
                  <a:close/>
                </a:path>
                <a:path w="3946525" h="1801495">
                  <a:moveTo>
                    <a:pt x="690726" y="0"/>
                  </a:moveTo>
                  <a:lnTo>
                    <a:pt x="675020" y="0"/>
                  </a:lnTo>
                  <a:lnTo>
                    <a:pt x="675020" y="31412"/>
                  </a:lnTo>
                  <a:lnTo>
                    <a:pt x="687247" y="28944"/>
                  </a:lnTo>
                  <a:lnTo>
                    <a:pt x="697232" y="22212"/>
                  </a:lnTo>
                  <a:lnTo>
                    <a:pt x="701619" y="15706"/>
                  </a:lnTo>
                  <a:lnTo>
                    <a:pt x="683694" y="15706"/>
                  </a:lnTo>
                  <a:lnTo>
                    <a:pt x="690726" y="8669"/>
                  </a:lnTo>
                  <a:lnTo>
                    <a:pt x="690726" y="0"/>
                  </a:lnTo>
                  <a:close/>
                </a:path>
                <a:path w="3946525" h="1801495">
                  <a:moveTo>
                    <a:pt x="571171" y="0"/>
                  </a:moveTo>
                  <a:lnTo>
                    <a:pt x="555464" y="0"/>
                  </a:lnTo>
                  <a:lnTo>
                    <a:pt x="555464" y="8669"/>
                  </a:lnTo>
                  <a:lnTo>
                    <a:pt x="562497" y="15706"/>
                  </a:lnTo>
                  <a:lnTo>
                    <a:pt x="571171" y="15706"/>
                  </a:lnTo>
                  <a:lnTo>
                    <a:pt x="571171" y="0"/>
                  </a:lnTo>
                  <a:close/>
                </a:path>
                <a:path w="3946525" h="1801495">
                  <a:moveTo>
                    <a:pt x="706433" y="0"/>
                  </a:moveTo>
                  <a:lnTo>
                    <a:pt x="690726" y="0"/>
                  </a:lnTo>
                  <a:lnTo>
                    <a:pt x="690726" y="8669"/>
                  </a:lnTo>
                  <a:lnTo>
                    <a:pt x="683694" y="15706"/>
                  </a:lnTo>
                  <a:lnTo>
                    <a:pt x="701619" y="15706"/>
                  </a:lnTo>
                  <a:lnTo>
                    <a:pt x="703964" y="12227"/>
                  </a:lnTo>
                  <a:lnTo>
                    <a:pt x="706433" y="0"/>
                  </a:lnTo>
                  <a:close/>
                </a:path>
                <a:path w="3946525" h="1801495">
                  <a:moveTo>
                    <a:pt x="347766" y="0"/>
                  </a:moveTo>
                  <a:lnTo>
                    <a:pt x="332060" y="0"/>
                  </a:lnTo>
                  <a:lnTo>
                    <a:pt x="334528" y="12227"/>
                  </a:lnTo>
                  <a:lnTo>
                    <a:pt x="341260" y="22212"/>
                  </a:lnTo>
                  <a:lnTo>
                    <a:pt x="351245" y="28944"/>
                  </a:lnTo>
                  <a:lnTo>
                    <a:pt x="363472" y="31412"/>
                  </a:lnTo>
                  <a:lnTo>
                    <a:pt x="363472" y="15706"/>
                  </a:lnTo>
                  <a:lnTo>
                    <a:pt x="354798" y="15706"/>
                  </a:lnTo>
                  <a:lnTo>
                    <a:pt x="347766" y="8669"/>
                  </a:lnTo>
                  <a:lnTo>
                    <a:pt x="347766" y="0"/>
                  </a:lnTo>
                  <a:close/>
                </a:path>
                <a:path w="3946525" h="1801495">
                  <a:moveTo>
                    <a:pt x="467321" y="0"/>
                  </a:moveTo>
                  <a:lnTo>
                    <a:pt x="363472" y="0"/>
                  </a:lnTo>
                  <a:lnTo>
                    <a:pt x="363472" y="31412"/>
                  </a:lnTo>
                  <a:lnTo>
                    <a:pt x="467321" y="31412"/>
                  </a:lnTo>
                  <a:lnTo>
                    <a:pt x="467321" y="0"/>
                  </a:lnTo>
                  <a:close/>
                </a:path>
                <a:path w="3946525" h="1801495">
                  <a:moveTo>
                    <a:pt x="483028" y="0"/>
                  </a:moveTo>
                  <a:lnTo>
                    <a:pt x="467321" y="0"/>
                  </a:lnTo>
                  <a:lnTo>
                    <a:pt x="467321" y="31412"/>
                  </a:lnTo>
                  <a:lnTo>
                    <a:pt x="479549" y="28944"/>
                  </a:lnTo>
                  <a:lnTo>
                    <a:pt x="489534" y="22212"/>
                  </a:lnTo>
                  <a:lnTo>
                    <a:pt x="493920" y="15706"/>
                  </a:lnTo>
                  <a:lnTo>
                    <a:pt x="475996" y="15706"/>
                  </a:lnTo>
                  <a:lnTo>
                    <a:pt x="483028" y="8669"/>
                  </a:lnTo>
                  <a:lnTo>
                    <a:pt x="483028" y="0"/>
                  </a:lnTo>
                  <a:close/>
                </a:path>
                <a:path w="3946525" h="1801495">
                  <a:moveTo>
                    <a:pt x="363472" y="0"/>
                  </a:moveTo>
                  <a:lnTo>
                    <a:pt x="347766" y="0"/>
                  </a:lnTo>
                  <a:lnTo>
                    <a:pt x="347766" y="8669"/>
                  </a:lnTo>
                  <a:lnTo>
                    <a:pt x="354798" y="15706"/>
                  </a:lnTo>
                  <a:lnTo>
                    <a:pt x="363472" y="15706"/>
                  </a:lnTo>
                  <a:lnTo>
                    <a:pt x="363472" y="0"/>
                  </a:lnTo>
                  <a:close/>
                </a:path>
                <a:path w="3946525" h="1801495">
                  <a:moveTo>
                    <a:pt x="498734" y="0"/>
                  </a:moveTo>
                  <a:lnTo>
                    <a:pt x="483028" y="0"/>
                  </a:lnTo>
                  <a:lnTo>
                    <a:pt x="483028" y="8669"/>
                  </a:lnTo>
                  <a:lnTo>
                    <a:pt x="475996" y="15706"/>
                  </a:lnTo>
                  <a:lnTo>
                    <a:pt x="493920" y="15706"/>
                  </a:lnTo>
                  <a:lnTo>
                    <a:pt x="496266" y="12227"/>
                  </a:lnTo>
                  <a:lnTo>
                    <a:pt x="498734" y="0"/>
                  </a:lnTo>
                  <a:close/>
                </a:path>
                <a:path w="3946525" h="1801495">
                  <a:moveTo>
                    <a:pt x="140069" y="0"/>
                  </a:moveTo>
                  <a:lnTo>
                    <a:pt x="124362" y="0"/>
                  </a:lnTo>
                  <a:lnTo>
                    <a:pt x="126831" y="12227"/>
                  </a:lnTo>
                  <a:lnTo>
                    <a:pt x="133563" y="22212"/>
                  </a:lnTo>
                  <a:lnTo>
                    <a:pt x="143548" y="28944"/>
                  </a:lnTo>
                  <a:lnTo>
                    <a:pt x="155775" y="31412"/>
                  </a:lnTo>
                  <a:lnTo>
                    <a:pt x="155775" y="15706"/>
                  </a:lnTo>
                  <a:lnTo>
                    <a:pt x="147101" y="15706"/>
                  </a:lnTo>
                  <a:lnTo>
                    <a:pt x="140069" y="8669"/>
                  </a:lnTo>
                  <a:lnTo>
                    <a:pt x="140069" y="0"/>
                  </a:lnTo>
                  <a:close/>
                </a:path>
                <a:path w="3946525" h="1801495">
                  <a:moveTo>
                    <a:pt x="259624" y="0"/>
                  </a:moveTo>
                  <a:lnTo>
                    <a:pt x="155775" y="0"/>
                  </a:lnTo>
                  <a:lnTo>
                    <a:pt x="155775" y="31412"/>
                  </a:lnTo>
                  <a:lnTo>
                    <a:pt x="259624" y="31412"/>
                  </a:lnTo>
                  <a:lnTo>
                    <a:pt x="259624" y="0"/>
                  </a:lnTo>
                  <a:close/>
                </a:path>
                <a:path w="3946525" h="1801495">
                  <a:moveTo>
                    <a:pt x="275330" y="0"/>
                  </a:moveTo>
                  <a:lnTo>
                    <a:pt x="259624" y="0"/>
                  </a:lnTo>
                  <a:lnTo>
                    <a:pt x="259624" y="31412"/>
                  </a:lnTo>
                  <a:lnTo>
                    <a:pt x="271851" y="28944"/>
                  </a:lnTo>
                  <a:lnTo>
                    <a:pt x="281836" y="22212"/>
                  </a:lnTo>
                  <a:lnTo>
                    <a:pt x="286223" y="15706"/>
                  </a:lnTo>
                  <a:lnTo>
                    <a:pt x="268298" y="15706"/>
                  </a:lnTo>
                  <a:lnTo>
                    <a:pt x="275330" y="8669"/>
                  </a:lnTo>
                  <a:lnTo>
                    <a:pt x="275330" y="0"/>
                  </a:lnTo>
                  <a:close/>
                </a:path>
                <a:path w="3946525" h="1801495">
                  <a:moveTo>
                    <a:pt x="155775" y="0"/>
                  </a:moveTo>
                  <a:lnTo>
                    <a:pt x="140069" y="0"/>
                  </a:lnTo>
                  <a:lnTo>
                    <a:pt x="140069" y="8669"/>
                  </a:lnTo>
                  <a:lnTo>
                    <a:pt x="147101" y="15706"/>
                  </a:lnTo>
                  <a:lnTo>
                    <a:pt x="155775" y="15706"/>
                  </a:lnTo>
                  <a:lnTo>
                    <a:pt x="155775" y="0"/>
                  </a:lnTo>
                  <a:close/>
                </a:path>
                <a:path w="3946525" h="1801495">
                  <a:moveTo>
                    <a:pt x="291037" y="0"/>
                  </a:moveTo>
                  <a:lnTo>
                    <a:pt x="275330" y="0"/>
                  </a:lnTo>
                  <a:lnTo>
                    <a:pt x="275330" y="8669"/>
                  </a:lnTo>
                  <a:lnTo>
                    <a:pt x="268298" y="15706"/>
                  </a:lnTo>
                  <a:lnTo>
                    <a:pt x="286223" y="15706"/>
                  </a:lnTo>
                  <a:lnTo>
                    <a:pt x="288568" y="12227"/>
                  </a:lnTo>
                  <a:lnTo>
                    <a:pt x="291037" y="0"/>
                  </a:lnTo>
                  <a:close/>
                </a:path>
              </a:pathLst>
            </a:custGeom>
            <a:solidFill>
              <a:srgbClr val="E43B4D"/>
            </a:solidFill>
          </p:spPr>
          <p:txBody>
            <a:bodyPr wrap="square" lIns="0" tIns="0" rIns="0" bIns="0" rtlCol="0"/>
            <a:lstStyle/>
            <a:p>
              <a:endParaRPr dirty="0"/>
            </a:p>
          </p:txBody>
        </p:sp>
      </p:grpSp>
      <p:grpSp>
        <p:nvGrpSpPr>
          <p:cNvPr id="39" name="object 39"/>
          <p:cNvGrpSpPr/>
          <p:nvPr/>
        </p:nvGrpSpPr>
        <p:grpSpPr>
          <a:xfrm>
            <a:off x="6244707" y="5788978"/>
            <a:ext cx="4507454" cy="2047930"/>
            <a:chOff x="8291358" y="6669819"/>
            <a:chExt cx="5089860" cy="2665031"/>
          </a:xfrm>
        </p:grpSpPr>
        <p:sp>
          <p:nvSpPr>
            <p:cNvPr id="40" name="object 40"/>
            <p:cNvSpPr/>
            <p:nvPr/>
          </p:nvSpPr>
          <p:spPr>
            <a:xfrm>
              <a:off x="8291358" y="6677453"/>
              <a:ext cx="5089526" cy="2653422"/>
            </a:xfrm>
            <a:custGeom>
              <a:avLst/>
              <a:gdLst/>
              <a:ahLst/>
              <a:cxnLst/>
              <a:rect l="l" t="t" r="r" b="b"/>
              <a:pathLst>
                <a:path w="5089525" h="2345690">
                  <a:moveTo>
                    <a:pt x="5089017" y="0"/>
                  </a:moveTo>
                  <a:lnTo>
                    <a:pt x="0" y="0"/>
                  </a:lnTo>
                  <a:lnTo>
                    <a:pt x="0" y="2345478"/>
                  </a:lnTo>
                  <a:lnTo>
                    <a:pt x="5089017" y="2345478"/>
                  </a:lnTo>
                  <a:lnTo>
                    <a:pt x="5089017" y="0"/>
                  </a:lnTo>
                  <a:close/>
                </a:path>
              </a:pathLst>
            </a:custGeom>
            <a:solidFill>
              <a:srgbClr val="FFECEC"/>
            </a:solidFill>
          </p:spPr>
          <p:txBody>
            <a:bodyPr wrap="square" lIns="0" tIns="0" rIns="0" bIns="0" rtlCol="0"/>
            <a:lstStyle/>
            <a:p>
              <a:pPr algn="ctr"/>
              <a:r>
                <a:rPr lang="en-IN" b="1" dirty="0">
                  <a:latin typeface="+mn-lt"/>
                </a:rPr>
                <a:t>Low Effort </a:t>
              </a:r>
              <a:r>
                <a:rPr lang="en-IN" b="1" dirty="0">
                  <a:latin typeface="+mn-lt"/>
                  <a:sym typeface="Wingdings" panose="05000000000000000000" pitchFamily="2" charset="2"/>
                </a:rPr>
                <a:t> High Impact</a:t>
              </a:r>
            </a:p>
            <a:p>
              <a:pPr algn="ctr"/>
              <a:r>
                <a:rPr lang="en-IN" dirty="0">
                  <a:latin typeface="+mn-lt"/>
                  <a:sym typeface="Wingdings" panose="05000000000000000000" pitchFamily="2" charset="2"/>
                </a:rPr>
                <a:t>We will provide extra benefits based on Street Credits which will decrease churn rate and increase monthly visits and no of orders.</a:t>
              </a:r>
            </a:p>
            <a:p>
              <a:pPr algn="ctr"/>
              <a:r>
                <a:rPr lang="en-IN" dirty="0">
                  <a:latin typeface="+mn-lt"/>
                  <a:sym typeface="Wingdings" panose="05000000000000000000" pitchFamily="2" charset="2"/>
                </a:rPr>
                <a:t>Collaborating with other brand can also help giving some extraordinary benefits.</a:t>
              </a:r>
            </a:p>
          </p:txBody>
        </p:sp>
        <p:sp>
          <p:nvSpPr>
            <p:cNvPr id="41" name="object 41"/>
            <p:cNvSpPr/>
            <p:nvPr/>
          </p:nvSpPr>
          <p:spPr>
            <a:xfrm>
              <a:off x="8291692" y="6669819"/>
              <a:ext cx="5089526" cy="2665031"/>
            </a:xfrm>
            <a:custGeom>
              <a:avLst/>
              <a:gdLst/>
              <a:ahLst/>
              <a:cxnLst/>
              <a:rect l="l" t="t" r="r" b="b"/>
              <a:pathLst>
                <a:path w="5089525" h="2345690">
                  <a:moveTo>
                    <a:pt x="15706" y="0"/>
                  </a:moveTo>
                  <a:lnTo>
                    <a:pt x="0" y="0"/>
                  </a:lnTo>
                  <a:lnTo>
                    <a:pt x="0" y="84719"/>
                  </a:lnTo>
                  <a:lnTo>
                    <a:pt x="12227" y="82251"/>
                  </a:lnTo>
                  <a:lnTo>
                    <a:pt x="22212" y="75519"/>
                  </a:lnTo>
                  <a:lnTo>
                    <a:pt x="26598" y="69013"/>
                  </a:lnTo>
                  <a:lnTo>
                    <a:pt x="8674" y="69013"/>
                  </a:lnTo>
                  <a:lnTo>
                    <a:pt x="15706" y="61977"/>
                  </a:lnTo>
                  <a:lnTo>
                    <a:pt x="15706" y="0"/>
                  </a:lnTo>
                  <a:close/>
                </a:path>
                <a:path w="5089525" h="2345690">
                  <a:moveTo>
                    <a:pt x="31412" y="0"/>
                  </a:moveTo>
                  <a:lnTo>
                    <a:pt x="15706" y="0"/>
                  </a:lnTo>
                  <a:lnTo>
                    <a:pt x="15706" y="61977"/>
                  </a:lnTo>
                  <a:lnTo>
                    <a:pt x="8674" y="69013"/>
                  </a:lnTo>
                  <a:lnTo>
                    <a:pt x="26598" y="69013"/>
                  </a:lnTo>
                  <a:lnTo>
                    <a:pt x="28944" y="65535"/>
                  </a:lnTo>
                  <a:lnTo>
                    <a:pt x="31412" y="53307"/>
                  </a:lnTo>
                  <a:lnTo>
                    <a:pt x="31412" y="0"/>
                  </a:lnTo>
                  <a:close/>
                </a:path>
                <a:path w="5089525" h="2345690">
                  <a:moveTo>
                    <a:pt x="53008" y="0"/>
                  </a:moveTo>
                  <a:lnTo>
                    <a:pt x="31412" y="0"/>
                  </a:lnTo>
                  <a:lnTo>
                    <a:pt x="31412" y="31412"/>
                  </a:lnTo>
                  <a:lnTo>
                    <a:pt x="53008" y="31412"/>
                  </a:lnTo>
                  <a:lnTo>
                    <a:pt x="53008" y="0"/>
                  </a:lnTo>
                  <a:close/>
                </a:path>
                <a:path w="5089525" h="2345690">
                  <a:moveTo>
                    <a:pt x="68714" y="0"/>
                  </a:moveTo>
                  <a:lnTo>
                    <a:pt x="53008" y="0"/>
                  </a:lnTo>
                  <a:lnTo>
                    <a:pt x="53008" y="31412"/>
                  </a:lnTo>
                  <a:lnTo>
                    <a:pt x="65235" y="28944"/>
                  </a:lnTo>
                  <a:lnTo>
                    <a:pt x="75220" y="22212"/>
                  </a:lnTo>
                  <a:lnTo>
                    <a:pt x="79607" y="15706"/>
                  </a:lnTo>
                  <a:lnTo>
                    <a:pt x="61682" y="15706"/>
                  </a:lnTo>
                  <a:lnTo>
                    <a:pt x="68714" y="8669"/>
                  </a:lnTo>
                  <a:lnTo>
                    <a:pt x="68714" y="0"/>
                  </a:lnTo>
                  <a:close/>
                </a:path>
                <a:path w="5089525" h="2345690">
                  <a:moveTo>
                    <a:pt x="84421" y="0"/>
                  </a:moveTo>
                  <a:lnTo>
                    <a:pt x="68714" y="0"/>
                  </a:lnTo>
                  <a:lnTo>
                    <a:pt x="68714" y="8669"/>
                  </a:lnTo>
                  <a:lnTo>
                    <a:pt x="61682" y="15706"/>
                  </a:lnTo>
                  <a:lnTo>
                    <a:pt x="79607" y="15706"/>
                  </a:lnTo>
                  <a:lnTo>
                    <a:pt x="81952" y="12227"/>
                  </a:lnTo>
                  <a:lnTo>
                    <a:pt x="84421" y="0"/>
                  </a:lnTo>
                  <a:close/>
                </a:path>
                <a:path w="5089525" h="2345690">
                  <a:moveTo>
                    <a:pt x="0" y="128509"/>
                  </a:moveTo>
                  <a:lnTo>
                    <a:pt x="0" y="297949"/>
                  </a:lnTo>
                  <a:lnTo>
                    <a:pt x="12227" y="295479"/>
                  </a:lnTo>
                  <a:lnTo>
                    <a:pt x="22212" y="288745"/>
                  </a:lnTo>
                  <a:lnTo>
                    <a:pt x="26596" y="282242"/>
                  </a:lnTo>
                  <a:lnTo>
                    <a:pt x="8674" y="282242"/>
                  </a:lnTo>
                  <a:lnTo>
                    <a:pt x="15706" y="275206"/>
                  </a:lnTo>
                  <a:lnTo>
                    <a:pt x="15706" y="151241"/>
                  </a:lnTo>
                  <a:lnTo>
                    <a:pt x="8674" y="144215"/>
                  </a:lnTo>
                  <a:lnTo>
                    <a:pt x="26598" y="144215"/>
                  </a:lnTo>
                  <a:lnTo>
                    <a:pt x="22212" y="137709"/>
                  </a:lnTo>
                  <a:lnTo>
                    <a:pt x="12227" y="130977"/>
                  </a:lnTo>
                  <a:lnTo>
                    <a:pt x="0" y="128509"/>
                  </a:lnTo>
                  <a:close/>
                </a:path>
                <a:path w="5089525" h="2345690">
                  <a:moveTo>
                    <a:pt x="26598" y="144215"/>
                  </a:moveTo>
                  <a:lnTo>
                    <a:pt x="8674" y="144215"/>
                  </a:lnTo>
                  <a:lnTo>
                    <a:pt x="15706" y="151241"/>
                  </a:lnTo>
                  <a:lnTo>
                    <a:pt x="15706" y="275206"/>
                  </a:lnTo>
                  <a:lnTo>
                    <a:pt x="8674" y="282242"/>
                  </a:lnTo>
                  <a:lnTo>
                    <a:pt x="26596" y="282242"/>
                  </a:lnTo>
                  <a:lnTo>
                    <a:pt x="28944" y="278759"/>
                  </a:lnTo>
                  <a:lnTo>
                    <a:pt x="31412" y="266536"/>
                  </a:lnTo>
                  <a:lnTo>
                    <a:pt x="31412" y="159921"/>
                  </a:lnTo>
                  <a:lnTo>
                    <a:pt x="28944" y="147693"/>
                  </a:lnTo>
                  <a:lnTo>
                    <a:pt x="26598" y="144215"/>
                  </a:lnTo>
                  <a:close/>
                </a:path>
                <a:path w="5089525" h="2345690">
                  <a:moveTo>
                    <a:pt x="0" y="341727"/>
                  </a:moveTo>
                  <a:lnTo>
                    <a:pt x="0" y="511167"/>
                  </a:lnTo>
                  <a:lnTo>
                    <a:pt x="12227" y="508699"/>
                  </a:lnTo>
                  <a:lnTo>
                    <a:pt x="22212" y="501967"/>
                  </a:lnTo>
                  <a:lnTo>
                    <a:pt x="26598" y="495461"/>
                  </a:lnTo>
                  <a:lnTo>
                    <a:pt x="8674" y="495461"/>
                  </a:lnTo>
                  <a:lnTo>
                    <a:pt x="15706" y="488435"/>
                  </a:lnTo>
                  <a:lnTo>
                    <a:pt x="15706" y="364470"/>
                  </a:lnTo>
                  <a:lnTo>
                    <a:pt x="8674" y="357434"/>
                  </a:lnTo>
                  <a:lnTo>
                    <a:pt x="26596" y="357434"/>
                  </a:lnTo>
                  <a:lnTo>
                    <a:pt x="22212" y="350931"/>
                  </a:lnTo>
                  <a:lnTo>
                    <a:pt x="12227" y="344197"/>
                  </a:lnTo>
                  <a:lnTo>
                    <a:pt x="0" y="341727"/>
                  </a:lnTo>
                  <a:close/>
                </a:path>
                <a:path w="5089525" h="2345690">
                  <a:moveTo>
                    <a:pt x="26596" y="357434"/>
                  </a:moveTo>
                  <a:lnTo>
                    <a:pt x="8674" y="357434"/>
                  </a:lnTo>
                  <a:lnTo>
                    <a:pt x="15706" y="364470"/>
                  </a:lnTo>
                  <a:lnTo>
                    <a:pt x="15706" y="488435"/>
                  </a:lnTo>
                  <a:lnTo>
                    <a:pt x="8674" y="495461"/>
                  </a:lnTo>
                  <a:lnTo>
                    <a:pt x="26598" y="495461"/>
                  </a:lnTo>
                  <a:lnTo>
                    <a:pt x="28944" y="491982"/>
                  </a:lnTo>
                  <a:lnTo>
                    <a:pt x="31412" y="479755"/>
                  </a:lnTo>
                  <a:lnTo>
                    <a:pt x="31412" y="373140"/>
                  </a:lnTo>
                  <a:lnTo>
                    <a:pt x="28944" y="360917"/>
                  </a:lnTo>
                  <a:lnTo>
                    <a:pt x="26596" y="357434"/>
                  </a:lnTo>
                  <a:close/>
                </a:path>
                <a:path w="5089525" h="2345690">
                  <a:moveTo>
                    <a:pt x="0" y="554956"/>
                  </a:moveTo>
                  <a:lnTo>
                    <a:pt x="0" y="724396"/>
                  </a:lnTo>
                  <a:lnTo>
                    <a:pt x="12227" y="721928"/>
                  </a:lnTo>
                  <a:lnTo>
                    <a:pt x="22212" y="715196"/>
                  </a:lnTo>
                  <a:lnTo>
                    <a:pt x="26598" y="708690"/>
                  </a:lnTo>
                  <a:lnTo>
                    <a:pt x="8674" y="708690"/>
                  </a:lnTo>
                  <a:lnTo>
                    <a:pt x="15706" y="701654"/>
                  </a:lnTo>
                  <a:lnTo>
                    <a:pt x="15706" y="577699"/>
                  </a:lnTo>
                  <a:lnTo>
                    <a:pt x="8674" y="570663"/>
                  </a:lnTo>
                  <a:lnTo>
                    <a:pt x="26598" y="570663"/>
                  </a:lnTo>
                  <a:lnTo>
                    <a:pt x="22212" y="564156"/>
                  </a:lnTo>
                  <a:lnTo>
                    <a:pt x="12227" y="557425"/>
                  </a:lnTo>
                  <a:lnTo>
                    <a:pt x="0" y="554956"/>
                  </a:lnTo>
                  <a:close/>
                </a:path>
                <a:path w="5089525" h="2345690">
                  <a:moveTo>
                    <a:pt x="26598" y="570663"/>
                  </a:moveTo>
                  <a:lnTo>
                    <a:pt x="8674" y="570663"/>
                  </a:lnTo>
                  <a:lnTo>
                    <a:pt x="15706" y="577699"/>
                  </a:lnTo>
                  <a:lnTo>
                    <a:pt x="15706" y="701654"/>
                  </a:lnTo>
                  <a:lnTo>
                    <a:pt x="8674" y="708690"/>
                  </a:lnTo>
                  <a:lnTo>
                    <a:pt x="26598" y="708690"/>
                  </a:lnTo>
                  <a:lnTo>
                    <a:pt x="28944" y="705211"/>
                  </a:lnTo>
                  <a:lnTo>
                    <a:pt x="31412" y="692984"/>
                  </a:lnTo>
                  <a:lnTo>
                    <a:pt x="31412" y="586369"/>
                  </a:lnTo>
                  <a:lnTo>
                    <a:pt x="28944" y="574141"/>
                  </a:lnTo>
                  <a:lnTo>
                    <a:pt x="26598" y="570663"/>
                  </a:lnTo>
                  <a:close/>
                </a:path>
                <a:path w="5089525" h="2345690">
                  <a:moveTo>
                    <a:pt x="0" y="768186"/>
                  </a:moveTo>
                  <a:lnTo>
                    <a:pt x="0" y="937615"/>
                  </a:lnTo>
                  <a:lnTo>
                    <a:pt x="12227" y="935147"/>
                  </a:lnTo>
                  <a:lnTo>
                    <a:pt x="22212" y="928415"/>
                  </a:lnTo>
                  <a:lnTo>
                    <a:pt x="26598" y="921909"/>
                  </a:lnTo>
                  <a:lnTo>
                    <a:pt x="8674" y="921909"/>
                  </a:lnTo>
                  <a:lnTo>
                    <a:pt x="15706" y="914883"/>
                  </a:lnTo>
                  <a:lnTo>
                    <a:pt x="15706" y="790918"/>
                  </a:lnTo>
                  <a:lnTo>
                    <a:pt x="8674" y="783892"/>
                  </a:lnTo>
                  <a:lnTo>
                    <a:pt x="26598" y="783892"/>
                  </a:lnTo>
                  <a:lnTo>
                    <a:pt x="22212" y="777386"/>
                  </a:lnTo>
                  <a:lnTo>
                    <a:pt x="12227" y="770654"/>
                  </a:lnTo>
                  <a:lnTo>
                    <a:pt x="0" y="768186"/>
                  </a:lnTo>
                  <a:close/>
                </a:path>
                <a:path w="5089525" h="2345690">
                  <a:moveTo>
                    <a:pt x="26598" y="783892"/>
                  </a:moveTo>
                  <a:lnTo>
                    <a:pt x="8674" y="783892"/>
                  </a:lnTo>
                  <a:lnTo>
                    <a:pt x="15706" y="790918"/>
                  </a:lnTo>
                  <a:lnTo>
                    <a:pt x="15706" y="914883"/>
                  </a:lnTo>
                  <a:lnTo>
                    <a:pt x="8674" y="921909"/>
                  </a:lnTo>
                  <a:lnTo>
                    <a:pt x="26598" y="921909"/>
                  </a:lnTo>
                  <a:lnTo>
                    <a:pt x="28944" y="918430"/>
                  </a:lnTo>
                  <a:lnTo>
                    <a:pt x="31412" y="906202"/>
                  </a:lnTo>
                  <a:lnTo>
                    <a:pt x="31412" y="799598"/>
                  </a:lnTo>
                  <a:lnTo>
                    <a:pt x="28944" y="787370"/>
                  </a:lnTo>
                  <a:lnTo>
                    <a:pt x="26598" y="783892"/>
                  </a:lnTo>
                  <a:close/>
                </a:path>
                <a:path w="5089525" h="2345690">
                  <a:moveTo>
                    <a:pt x="0" y="981404"/>
                  </a:moveTo>
                  <a:lnTo>
                    <a:pt x="0" y="1150844"/>
                  </a:lnTo>
                  <a:lnTo>
                    <a:pt x="12227" y="1148376"/>
                  </a:lnTo>
                  <a:lnTo>
                    <a:pt x="22212" y="1141644"/>
                  </a:lnTo>
                  <a:lnTo>
                    <a:pt x="26598" y="1135138"/>
                  </a:lnTo>
                  <a:lnTo>
                    <a:pt x="8674" y="1135138"/>
                  </a:lnTo>
                  <a:lnTo>
                    <a:pt x="15706" y="1128112"/>
                  </a:lnTo>
                  <a:lnTo>
                    <a:pt x="15706" y="1004147"/>
                  </a:lnTo>
                  <a:lnTo>
                    <a:pt x="8674" y="997110"/>
                  </a:lnTo>
                  <a:lnTo>
                    <a:pt x="26598" y="997110"/>
                  </a:lnTo>
                  <a:lnTo>
                    <a:pt x="22212" y="990604"/>
                  </a:lnTo>
                  <a:lnTo>
                    <a:pt x="12227" y="983873"/>
                  </a:lnTo>
                  <a:lnTo>
                    <a:pt x="0" y="981404"/>
                  </a:lnTo>
                  <a:close/>
                </a:path>
                <a:path w="5089525" h="2345690">
                  <a:moveTo>
                    <a:pt x="26598" y="997110"/>
                  </a:moveTo>
                  <a:lnTo>
                    <a:pt x="8674" y="997110"/>
                  </a:lnTo>
                  <a:lnTo>
                    <a:pt x="15706" y="1004147"/>
                  </a:lnTo>
                  <a:lnTo>
                    <a:pt x="15706" y="1128112"/>
                  </a:lnTo>
                  <a:lnTo>
                    <a:pt x="8674" y="1135138"/>
                  </a:lnTo>
                  <a:lnTo>
                    <a:pt x="26598" y="1135138"/>
                  </a:lnTo>
                  <a:lnTo>
                    <a:pt x="28944" y="1131659"/>
                  </a:lnTo>
                  <a:lnTo>
                    <a:pt x="31412" y="1119431"/>
                  </a:lnTo>
                  <a:lnTo>
                    <a:pt x="31412" y="1012817"/>
                  </a:lnTo>
                  <a:lnTo>
                    <a:pt x="28944" y="1000589"/>
                  </a:lnTo>
                  <a:lnTo>
                    <a:pt x="26598" y="997110"/>
                  </a:lnTo>
                  <a:close/>
                </a:path>
                <a:path w="5089525" h="2345690">
                  <a:moveTo>
                    <a:pt x="0" y="1194633"/>
                  </a:moveTo>
                  <a:lnTo>
                    <a:pt x="0" y="1364070"/>
                  </a:lnTo>
                  <a:lnTo>
                    <a:pt x="12227" y="1361602"/>
                  </a:lnTo>
                  <a:lnTo>
                    <a:pt x="22212" y="1354870"/>
                  </a:lnTo>
                  <a:lnTo>
                    <a:pt x="26598" y="1348364"/>
                  </a:lnTo>
                  <a:lnTo>
                    <a:pt x="8674" y="1348364"/>
                  </a:lnTo>
                  <a:lnTo>
                    <a:pt x="15706" y="1341331"/>
                  </a:lnTo>
                  <a:lnTo>
                    <a:pt x="15706" y="1217366"/>
                  </a:lnTo>
                  <a:lnTo>
                    <a:pt x="8674" y="1210340"/>
                  </a:lnTo>
                  <a:lnTo>
                    <a:pt x="26598" y="1210340"/>
                  </a:lnTo>
                  <a:lnTo>
                    <a:pt x="22212" y="1203833"/>
                  </a:lnTo>
                  <a:lnTo>
                    <a:pt x="12227" y="1197102"/>
                  </a:lnTo>
                  <a:lnTo>
                    <a:pt x="0" y="1194633"/>
                  </a:lnTo>
                  <a:close/>
                </a:path>
                <a:path w="5089525" h="2345690">
                  <a:moveTo>
                    <a:pt x="26598" y="1210340"/>
                  </a:moveTo>
                  <a:lnTo>
                    <a:pt x="8674" y="1210340"/>
                  </a:lnTo>
                  <a:lnTo>
                    <a:pt x="15706" y="1217366"/>
                  </a:lnTo>
                  <a:lnTo>
                    <a:pt x="15706" y="1341331"/>
                  </a:lnTo>
                  <a:lnTo>
                    <a:pt x="8674" y="1348364"/>
                  </a:lnTo>
                  <a:lnTo>
                    <a:pt x="26598" y="1348364"/>
                  </a:lnTo>
                  <a:lnTo>
                    <a:pt x="28944" y="1344885"/>
                  </a:lnTo>
                  <a:lnTo>
                    <a:pt x="31412" y="1332657"/>
                  </a:lnTo>
                  <a:lnTo>
                    <a:pt x="31412" y="1226046"/>
                  </a:lnTo>
                  <a:lnTo>
                    <a:pt x="28944" y="1213818"/>
                  </a:lnTo>
                  <a:lnTo>
                    <a:pt x="26598" y="1210340"/>
                  </a:lnTo>
                  <a:close/>
                </a:path>
                <a:path w="5089525" h="2345690">
                  <a:moveTo>
                    <a:pt x="0" y="1407857"/>
                  </a:moveTo>
                  <a:lnTo>
                    <a:pt x="0" y="1577296"/>
                  </a:lnTo>
                  <a:lnTo>
                    <a:pt x="12227" y="1574827"/>
                  </a:lnTo>
                  <a:lnTo>
                    <a:pt x="22212" y="1568095"/>
                  </a:lnTo>
                  <a:lnTo>
                    <a:pt x="26598" y="1561590"/>
                  </a:lnTo>
                  <a:lnTo>
                    <a:pt x="8674" y="1561590"/>
                  </a:lnTo>
                  <a:lnTo>
                    <a:pt x="15706" y="1554557"/>
                  </a:lnTo>
                  <a:lnTo>
                    <a:pt x="15706" y="1430596"/>
                  </a:lnTo>
                  <a:lnTo>
                    <a:pt x="8674" y="1423563"/>
                  </a:lnTo>
                  <a:lnTo>
                    <a:pt x="26598" y="1423563"/>
                  </a:lnTo>
                  <a:lnTo>
                    <a:pt x="22212" y="1417058"/>
                  </a:lnTo>
                  <a:lnTo>
                    <a:pt x="12227" y="1410326"/>
                  </a:lnTo>
                  <a:lnTo>
                    <a:pt x="0" y="1407857"/>
                  </a:lnTo>
                  <a:close/>
                </a:path>
                <a:path w="5089525" h="2345690">
                  <a:moveTo>
                    <a:pt x="26598" y="1423563"/>
                  </a:moveTo>
                  <a:lnTo>
                    <a:pt x="8674" y="1423563"/>
                  </a:lnTo>
                  <a:lnTo>
                    <a:pt x="15706" y="1430596"/>
                  </a:lnTo>
                  <a:lnTo>
                    <a:pt x="15706" y="1554557"/>
                  </a:lnTo>
                  <a:lnTo>
                    <a:pt x="8674" y="1561590"/>
                  </a:lnTo>
                  <a:lnTo>
                    <a:pt x="26598" y="1561590"/>
                  </a:lnTo>
                  <a:lnTo>
                    <a:pt x="28944" y="1558110"/>
                  </a:lnTo>
                  <a:lnTo>
                    <a:pt x="31412" y="1545883"/>
                  </a:lnTo>
                  <a:lnTo>
                    <a:pt x="31412" y="1439270"/>
                  </a:lnTo>
                  <a:lnTo>
                    <a:pt x="28944" y="1427043"/>
                  </a:lnTo>
                  <a:lnTo>
                    <a:pt x="26598" y="1423563"/>
                  </a:lnTo>
                  <a:close/>
                </a:path>
                <a:path w="5089525" h="2345690">
                  <a:moveTo>
                    <a:pt x="0" y="1621083"/>
                  </a:moveTo>
                  <a:lnTo>
                    <a:pt x="0" y="1790521"/>
                  </a:lnTo>
                  <a:lnTo>
                    <a:pt x="12227" y="1788052"/>
                  </a:lnTo>
                  <a:lnTo>
                    <a:pt x="22212" y="1781321"/>
                  </a:lnTo>
                  <a:lnTo>
                    <a:pt x="26598" y="1774815"/>
                  </a:lnTo>
                  <a:lnTo>
                    <a:pt x="8674" y="1774815"/>
                  </a:lnTo>
                  <a:lnTo>
                    <a:pt x="15706" y="1767782"/>
                  </a:lnTo>
                  <a:lnTo>
                    <a:pt x="15706" y="1643821"/>
                  </a:lnTo>
                  <a:lnTo>
                    <a:pt x="8674" y="1636789"/>
                  </a:lnTo>
                  <a:lnTo>
                    <a:pt x="26598" y="1636789"/>
                  </a:lnTo>
                  <a:lnTo>
                    <a:pt x="22212" y="1630283"/>
                  </a:lnTo>
                  <a:lnTo>
                    <a:pt x="12227" y="1623552"/>
                  </a:lnTo>
                  <a:lnTo>
                    <a:pt x="0" y="1621083"/>
                  </a:lnTo>
                  <a:close/>
                </a:path>
                <a:path w="5089525" h="2345690">
                  <a:moveTo>
                    <a:pt x="26598" y="1636789"/>
                  </a:moveTo>
                  <a:lnTo>
                    <a:pt x="8674" y="1636789"/>
                  </a:lnTo>
                  <a:lnTo>
                    <a:pt x="15706" y="1643821"/>
                  </a:lnTo>
                  <a:lnTo>
                    <a:pt x="15706" y="1767782"/>
                  </a:lnTo>
                  <a:lnTo>
                    <a:pt x="8674" y="1774815"/>
                  </a:lnTo>
                  <a:lnTo>
                    <a:pt x="26598" y="1774815"/>
                  </a:lnTo>
                  <a:lnTo>
                    <a:pt x="28944" y="1771336"/>
                  </a:lnTo>
                  <a:lnTo>
                    <a:pt x="31412" y="1759108"/>
                  </a:lnTo>
                  <a:lnTo>
                    <a:pt x="31412" y="1652496"/>
                  </a:lnTo>
                  <a:lnTo>
                    <a:pt x="28944" y="1640268"/>
                  </a:lnTo>
                  <a:lnTo>
                    <a:pt x="26598" y="1636789"/>
                  </a:lnTo>
                  <a:close/>
                </a:path>
                <a:path w="5089525" h="2345690">
                  <a:moveTo>
                    <a:pt x="0" y="1834308"/>
                  </a:moveTo>
                  <a:lnTo>
                    <a:pt x="0" y="2003746"/>
                  </a:lnTo>
                  <a:lnTo>
                    <a:pt x="12227" y="2001277"/>
                  </a:lnTo>
                  <a:lnTo>
                    <a:pt x="22212" y="1994545"/>
                  </a:lnTo>
                  <a:lnTo>
                    <a:pt x="26598" y="1988039"/>
                  </a:lnTo>
                  <a:lnTo>
                    <a:pt x="8674" y="1988039"/>
                  </a:lnTo>
                  <a:lnTo>
                    <a:pt x="15706" y="1981008"/>
                  </a:lnTo>
                  <a:lnTo>
                    <a:pt x="15706" y="1857047"/>
                  </a:lnTo>
                  <a:lnTo>
                    <a:pt x="8674" y="1850014"/>
                  </a:lnTo>
                  <a:lnTo>
                    <a:pt x="26598" y="1850014"/>
                  </a:lnTo>
                  <a:lnTo>
                    <a:pt x="22212" y="1843509"/>
                  </a:lnTo>
                  <a:lnTo>
                    <a:pt x="12227" y="1836777"/>
                  </a:lnTo>
                  <a:lnTo>
                    <a:pt x="0" y="1834308"/>
                  </a:lnTo>
                  <a:close/>
                </a:path>
                <a:path w="5089525" h="2345690">
                  <a:moveTo>
                    <a:pt x="26598" y="1850014"/>
                  </a:moveTo>
                  <a:lnTo>
                    <a:pt x="8674" y="1850014"/>
                  </a:lnTo>
                  <a:lnTo>
                    <a:pt x="15706" y="1857047"/>
                  </a:lnTo>
                  <a:lnTo>
                    <a:pt x="15706" y="1981008"/>
                  </a:lnTo>
                  <a:lnTo>
                    <a:pt x="8674" y="1988039"/>
                  </a:lnTo>
                  <a:lnTo>
                    <a:pt x="26598" y="1988039"/>
                  </a:lnTo>
                  <a:lnTo>
                    <a:pt x="28944" y="1984561"/>
                  </a:lnTo>
                  <a:lnTo>
                    <a:pt x="31412" y="1972333"/>
                  </a:lnTo>
                  <a:lnTo>
                    <a:pt x="31412" y="1865721"/>
                  </a:lnTo>
                  <a:lnTo>
                    <a:pt x="28944" y="1853494"/>
                  </a:lnTo>
                  <a:lnTo>
                    <a:pt x="26598" y="1850014"/>
                  </a:lnTo>
                  <a:close/>
                </a:path>
                <a:path w="5089525" h="2345690">
                  <a:moveTo>
                    <a:pt x="0" y="2047534"/>
                  </a:moveTo>
                  <a:lnTo>
                    <a:pt x="0" y="2216972"/>
                  </a:lnTo>
                  <a:lnTo>
                    <a:pt x="12227" y="2214503"/>
                  </a:lnTo>
                  <a:lnTo>
                    <a:pt x="22212" y="2207771"/>
                  </a:lnTo>
                  <a:lnTo>
                    <a:pt x="26598" y="2201265"/>
                  </a:lnTo>
                  <a:lnTo>
                    <a:pt x="8674" y="2201265"/>
                  </a:lnTo>
                  <a:lnTo>
                    <a:pt x="15706" y="2194233"/>
                  </a:lnTo>
                  <a:lnTo>
                    <a:pt x="15706" y="2070272"/>
                  </a:lnTo>
                  <a:lnTo>
                    <a:pt x="8674" y="2063240"/>
                  </a:lnTo>
                  <a:lnTo>
                    <a:pt x="26598" y="2063240"/>
                  </a:lnTo>
                  <a:lnTo>
                    <a:pt x="22212" y="2056734"/>
                  </a:lnTo>
                  <a:lnTo>
                    <a:pt x="12227" y="2050003"/>
                  </a:lnTo>
                  <a:lnTo>
                    <a:pt x="0" y="2047534"/>
                  </a:lnTo>
                  <a:close/>
                </a:path>
                <a:path w="5089525" h="2345690">
                  <a:moveTo>
                    <a:pt x="26598" y="2063240"/>
                  </a:moveTo>
                  <a:lnTo>
                    <a:pt x="8674" y="2063240"/>
                  </a:lnTo>
                  <a:lnTo>
                    <a:pt x="15706" y="2070272"/>
                  </a:lnTo>
                  <a:lnTo>
                    <a:pt x="15706" y="2194233"/>
                  </a:lnTo>
                  <a:lnTo>
                    <a:pt x="8674" y="2201265"/>
                  </a:lnTo>
                  <a:lnTo>
                    <a:pt x="26598" y="2201265"/>
                  </a:lnTo>
                  <a:lnTo>
                    <a:pt x="28944" y="2197787"/>
                  </a:lnTo>
                  <a:lnTo>
                    <a:pt x="31412" y="2185559"/>
                  </a:lnTo>
                  <a:lnTo>
                    <a:pt x="31412" y="2078947"/>
                  </a:lnTo>
                  <a:lnTo>
                    <a:pt x="28944" y="2066719"/>
                  </a:lnTo>
                  <a:lnTo>
                    <a:pt x="26598" y="2063240"/>
                  </a:lnTo>
                  <a:close/>
                </a:path>
                <a:path w="5089525" h="2345690">
                  <a:moveTo>
                    <a:pt x="0" y="2260759"/>
                  </a:moveTo>
                  <a:lnTo>
                    <a:pt x="0" y="2345478"/>
                  </a:lnTo>
                  <a:lnTo>
                    <a:pt x="15706" y="2345478"/>
                  </a:lnTo>
                  <a:lnTo>
                    <a:pt x="15706" y="2283497"/>
                  </a:lnTo>
                  <a:lnTo>
                    <a:pt x="8674" y="2276465"/>
                  </a:lnTo>
                  <a:lnTo>
                    <a:pt x="26598" y="2276465"/>
                  </a:lnTo>
                  <a:lnTo>
                    <a:pt x="22212" y="2269960"/>
                  </a:lnTo>
                  <a:lnTo>
                    <a:pt x="12227" y="2263228"/>
                  </a:lnTo>
                  <a:lnTo>
                    <a:pt x="0" y="2260759"/>
                  </a:lnTo>
                  <a:close/>
                </a:path>
                <a:path w="5089525" h="2345690">
                  <a:moveTo>
                    <a:pt x="26598" y="2276465"/>
                  </a:moveTo>
                  <a:lnTo>
                    <a:pt x="8674" y="2276465"/>
                  </a:lnTo>
                  <a:lnTo>
                    <a:pt x="15706" y="2283497"/>
                  </a:lnTo>
                  <a:lnTo>
                    <a:pt x="15706" y="2345478"/>
                  </a:lnTo>
                  <a:lnTo>
                    <a:pt x="31412" y="2345478"/>
                  </a:lnTo>
                  <a:lnTo>
                    <a:pt x="31412" y="2292172"/>
                  </a:lnTo>
                  <a:lnTo>
                    <a:pt x="28944" y="2279945"/>
                  </a:lnTo>
                  <a:lnTo>
                    <a:pt x="26598" y="2276465"/>
                  </a:lnTo>
                  <a:close/>
                </a:path>
                <a:path w="5089525" h="2345690">
                  <a:moveTo>
                    <a:pt x="53010" y="2314065"/>
                  </a:moveTo>
                  <a:lnTo>
                    <a:pt x="31412" y="2314065"/>
                  </a:lnTo>
                  <a:lnTo>
                    <a:pt x="31412" y="2345478"/>
                  </a:lnTo>
                  <a:lnTo>
                    <a:pt x="53010" y="2345478"/>
                  </a:lnTo>
                  <a:lnTo>
                    <a:pt x="53010" y="2314065"/>
                  </a:lnTo>
                  <a:close/>
                </a:path>
                <a:path w="5089525" h="2345690">
                  <a:moveTo>
                    <a:pt x="53010" y="2314065"/>
                  </a:moveTo>
                  <a:lnTo>
                    <a:pt x="53010" y="2345478"/>
                  </a:lnTo>
                  <a:lnTo>
                    <a:pt x="68716" y="2345478"/>
                  </a:lnTo>
                  <a:lnTo>
                    <a:pt x="68716" y="2336803"/>
                  </a:lnTo>
                  <a:lnTo>
                    <a:pt x="61684" y="2329771"/>
                  </a:lnTo>
                  <a:lnTo>
                    <a:pt x="79609" y="2329771"/>
                  </a:lnTo>
                  <a:lnTo>
                    <a:pt x="75222" y="2323266"/>
                  </a:lnTo>
                  <a:lnTo>
                    <a:pt x="65237" y="2316534"/>
                  </a:lnTo>
                  <a:lnTo>
                    <a:pt x="53010" y="2314065"/>
                  </a:lnTo>
                  <a:close/>
                </a:path>
                <a:path w="5089525" h="2345690">
                  <a:moveTo>
                    <a:pt x="79609" y="2329771"/>
                  </a:moveTo>
                  <a:lnTo>
                    <a:pt x="61684" y="2329771"/>
                  </a:lnTo>
                  <a:lnTo>
                    <a:pt x="68716" y="2336803"/>
                  </a:lnTo>
                  <a:lnTo>
                    <a:pt x="68716" y="2345478"/>
                  </a:lnTo>
                  <a:lnTo>
                    <a:pt x="84423" y="2345478"/>
                  </a:lnTo>
                  <a:lnTo>
                    <a:pt x="81954" y="2333251"/>
                  </a:lnTo>
                  <a:lnTo>
                    <a:pt x="79609" y="2329771"/>
                  </a:lnTo>
                  <a:close/>
                </a:path>
                <a:path w="5089525" h="2345690">
                  <a:moveTo>
                    <a:pt x="159031" y="2314065"/>
                  </a:moveTo>
                  <a:lnTo>
                    <a:pt x="146804" y="2316534"/>
                  </a:lnTo>
                  <a:lnTo>
                    <a:pt x="136819" y="2323266"/>
                  </a:lnTo>
                  <a:lnTo>
                    <a:pt x="130087" y="2333251"/>
                  </a:lnTo>
                  <a:lnTo>
                    <a:pt x="127619" y="2345478"/>
                  </a:lnTo>
                  <a:lnTo>
                    <a:pt x="143325" y="2345478"/>
                  </a:lnTo>
                  <a:lnTo>
                    <a:pt x="143325" y="2336803"/>
                  </a:lnTo>
                  <a:lnTo>
                    <a:pt x="150357" y="2329771"/>
                  </a:lnTo>
                  <a:lnTo>
                    <a:pt x="159031" y="2329771"/>
                  </a:lnTo>
                  <a:lnTo>
                    <a:pt x="159031" y="2314065"/>
                  </a:lnTo>
                  <a:close/>
                </a:path>
                <a:path w="5089525" h="2345690">
                  <a:moveTo>
                    <a:pt x="159031" y="2329771"/>
                  </a:moveTo>
                  <a:lnTo>
                    <a:pt x="150357" y="2329771"/>
                  </a:lnTo>
                  <a:lnTo>
                    <a:pt x="143325" y="2336803"/>
                  </a:lnTo>
                  <a:lnTo>
                    <a:pt x="143325" y="2345478"/>
                  </a:lnTo>
                  <a:lnTo>
                    <a:pt x="159031" y="2345478"/>
                  </a:lnTo>
                  <a:lnTo>
                    <a:pt x="159031" y="2329771"/>
                  </a:lnTo>
                  <a:close/>
                </a:path>
                <a:path w="5089525" h="2345690">
                  <a:moveTo>
                    <a:pt x="265052" y="2314065"/>
                  </a:moveTo>
                  <a:lnTo>
                    <a:pt x="159031" y="2314065"/>
                  </a:lnTo>
                  <a:lnTo>
                    <a:pt x="159031" y="2345478"/>
                  </a:lnTo>
                  <a:lnTo>
                    <a:pt x="265052" y="2345478"/>
                  </a:lnTo>
                  <a:lnTo>
                    <a:pt x="265052" y="2314065"/>
                  </a:lnTo>
                  <a:close/>
                </a:path>
                <a:path w="5089525" h="2345690">
                  <a:moveTo>
                    <a:pt x="265052" y="2314065"/>
                  </a:moveTo>
                  <a:lnTo>
                    <a:pt x="265052" y="2345478"/>
                  </a:lnTo>
                  <a:lnTo>
                    <a:pt x="280759" y="2345478"/>
                  </a:lnTo>
                  <a:lnTo>
                    <a:pt x="280759" y="2336803"/>
                  </a:lnTo>
                  <a:lnTo>
                    <a:pt x="273726" y="2329771"/>
                  </a:lnTo>
                  <a:lnTo>
                    <a:pt x="291651" y="2329771"/>
                  </a:lnTo>
                  <a:lnTo>
                    <a:pt x="287264" y="2323266"/>
                  </a:lnTo>
                  <a:lnTo>
                    <a:pt x="277280" y="2316534"/>
                  </a:lnTo>
                  <a:lnTo>
                    <a:pt x="265052" y="2314065"/>
                  </a:lnTo>
                  <a:close/>
                </a:path>
                <a:path w="5089525" h="2345690">
                  <a:moveTo>
                    <a:pt x="291651" y="2329771"/>
                  </a:moveTo>
                  <a:lnTo>
                    <a:pt x="273726" y="2329771"/>
                  </a:lnTo>
                  <a:lnTo>
                    <a:pt x="280759" y="2336803"/>
                  </a:lnTo>
                  <a:lnTo>
                    <a:pt x="280759" y="2345478"/>
                  </a:lnTo>
                  <a:lnTo>
                    <a:pt x="296465" y="2345478"/>
                  </a:lnTo>
                  <a:lnTo>
                    <a:pt x="293996" y="2333251"/>
                  </a:lnTo>
                  <a:lnTo>
                    <a:pt x="291651" y="2329771"/>
                  </a:lnTo>
                  <a:close/>
                </a:path>
                <a:path w="5089525" h="2345690">
                  <a:moveTo>
                    <a:pt x="371073" y="2314065"/>
                  </a:moveTo>
                  <a:lnTo>
                    <a:pt x="358846" y="2316534"/>
                  </a:lnTo>
                  <a:lnTo>
                    <a:pt x="348861" y="2323266"/>
                  </a:lnTo>
                  <a:lnTo>
                    <a:pt x="342129" y="2333251"/>
                  </a:lnTo>
                  <a:lnTo>
                    <a:pt x="339660" y="2345478"/>
                  </a:lnTo>
                  <a:lnTo>
                    <a:pt x="355367" y="2345478"/>
                  </a:lnTo>
                  <a:lnTo>
                    <a:pt x="355367" y="2336803"/>
                  </a:lnTo>
                  <a:lnTo>
                    <a:pt x="362399" y="2329771"/>
                  </a:lnTo>
                  <a:lnTo>
                    <a:pt x="371073" y="2329771"/>
                  </a:lnTo>
                  <a:lnTo>
                    <a:pt x="371073" y="2314065"/>
                  </a:lnTo>
                  <a:close/>
                </a:path>
                <a:path w="5089525" h="2345690">
                  <a:moveTo>
                    <a:pt x="371073" y="2329771"/>
                  </a:moveTo>
                  <a:lnTo>
                    <a:pt x="362399" y="2329771"/>
                  </a:lnTo>
                  <a:lnTo>
                    <a:pt x="355367" y="2336803"/>
                  </a:lnTo>
                  <a:lnTo>
                    <a:pt x="355367" y="2345478"/>
                  </a:lnTo>
                  <a:lnTo>
                    <a:pt x="371073" y="2345478"/>
                  </a:lnTo>
                  <a:lnTo>
                    <a:pt x="371073" y="2329771"/>
                  </a:lnTo>
                  <a:close/>
                </a:path>
                <a:path w="5089525" h="2345690">
                  <a:moveTo>
                    <a:pt x="477095" y="2314065"/>
                  </a:moveTo>
                  <a:lnTo>
                    <a:pt x="371073" y="2314065"/>
                  </a:lnTo>
                  <a:lnTo>
                    <a:pt x="371073" y="2345478"/>
                  </a:lnTo>
                  <a:lnTo>
                    <a:pt x="477095" y="2345478"/>
                  </a:lnTo>
                  <a:lnTo>
                    <a:pt x="477095" y="2314065"/>
                  </a:lnTo>
                  <a:close/>
                </a:path>
                <a:path w="5089525" h="2345690">
                  <a:moveTo>
                    <a:pt x="477095" y="2314065"/>
                  </a:moveTo>
                  <a:lnTo>
                    <a:pt x="477095" y="2345478"/>
                  </a:lnTo>
                  <a:lnTo>
                    <a:pt x="492801" y="2345478"/>
                  </a:lnTo>
                  <a:lnTo>
                    <a:pt x="492801" y="2336803"/>
                  </a:lnTo>
                  <a:lnTo>
                    <a:pt x="485769" y="2329771"/>
                  </a:lnTo>
                  <a:lnTo>
                    <a:pt x="503693" y="2329771"/>
                  </a:lnTo>
                  <a:lnTo>
                    <a:pt x="499307" y="2323266"/>
                  </a:lnTo>
                  <a:lnTo>
                    <a:pt x="489322" y="2316534"/>
                  </a:lnTo>
                  <a:lnTo>
                    <a:pt x="477095" y="2314065"/>
                  </a:lnTo>
                  <a:close/>
                </a:path>
                <a:path w="5089525" h="2345690">
                  <a:moveTo>
                    <a:pt x="503693" y="2329771"/>
                  </a:moveTo>
                  <a:lnTo>
                    <a:pt x="485769" y="2329771"/>
                  </a:lnTo>
                  <a:lnTo>
                    <a:pt x="492801" y="2336803"/>
                  </a:lnTo>
                  <a:lnTo>
                    <a:pt x="492801" y="2345478"/>
                  </a:lnTo>
                  <a:lnTo>
                    <a:pt x="508508" y="2345478"/>
                  </a:lnTo>
                  <a:lnTo>
                    <a:pt x="506039" y="2333251"/>
                  </a:lnTo>
                  <a:lnTo>
                    <a:pt x="503693" y="2329771"/>
                  </a:lnTo>
                  <a:close/>
                </a:path>
                <a:path w="5089525" h="2345690">
                  <a:moveTo>
                    <a:pt x="583116" y="2314065"/>
                  </a:moveTo>
                  <a:lnTo>
                    <a:pt x="570888" y="2316534"/>
                  </a:lnTo>
                  <a:lnTo>
                    <a:pt x="560904" y="2323266"/>
                  </a:lnTo>
                  <a:lnTo>
                    <a:pt x="554172" y="2333251"/>
                  </a:lnTo>
                  <a:lnTo>
                    <a:pt x="551703" y="2345478"/>
                  </a:lnTo>
                  <a:lnTo>
                    <a:pt x="567409" y="2345478"/>
                  </a:lnTo>
                  <a:lnTo>
                    <a:pt x="567409" y="2336803"/>
                  </a:lnTo>
                  <a:lnTo>
                    <a:pt x="574442" y="2329771"/>
                  </a:lnTo>
                  <a:lnTo>
                    <a:pt x="583116" y="2329771"/>
                  </a:lnTo>
                  <a:lnTo>
                    <a:pt x="583116" y="2314065"/>
                  </a:lnTo>
                  <a:close/>
                </a:path>
                <a:path w="5089525" h="2345690">
                  <a:moveTo>
                    <a:pt x="583116" y="2329771"/>
                  </a:moveTo>
                  <a:lnTo>
                    <a:pt x="574442" y="2329771"/>
                  </a:lnTo>
                  <a:lnTo>
                    <a:pt x="567409" y="2336803"/>
                  </a:lnTo>
                  <a:lnTo>
                    <a:pt x="567409" y="2345478"/>
                  </a:lnTo>
                  <a:lnTo>
                    <a:pt x="583116" y="2345478"/>
                  </a:lnTo>
                  <a:lnTo>
                    <a:pt x="583116" y="2329771"/>
                  </a:lnTo>
                  <a:close/>
                </a:path>
                <a:path w="5089525" h="2345690">
                  <a:moveTo>
                    <a:pt x="689137" y="2314065"/>
                  </a:moveTo>
                  <a:lnTo>
                    <a:pt x="583116" y="2314065"/>
                  </a:lnTo>
                  <a:lnTo>
                    <a:pt x="583116" y="2345478"/>
                  </a:lnTo>
                  <a:lnTo>
                    <a:pt x="689137" y="2345478"/>
                  </a:lnTo>
                  <a:lnTo>
                    <a:pt x="689137" y="2314065"/>
                  </a:lnTo>
                  <a:close/>
                </a:path>
                <a:path w="5089525" h="2345690">
                  <a:moveTo>
                    <a:pt x="689137" y="2314065"/>
                  </a:moveTo>
                  <a:lnTo>
                    <a:pt x="689137" y="2345478"/>
                  </a:lnTo>
                  <a:lnTo>
                    <a:pt x="704843" y="2345478"/>
                  </a:lnTo>
                  <a:lnTo>
                    <a:pt x="704843" y="2336803"/>
                  </a:lnTo>
                  <a:lnTo>
                    <a:pt x="697811" y="2329771"/>
                  </a:lnTo>
                  <a:lnTo>
                    <a:pt x="715735" y="2329771"/>
                  </a:lnTo>
                  <a:lnTo>
                    <a:pt x="711349" y="2323266"/>
                  </a:lnTo>
                  <a:lnTo>
                    <a:pt x="701364" y="2316534"/>
                  </a:lnTo>
                  <a:lnTo>
                    <a:pt x="689137" y="2314065"/>
                  </a:lnTo>
                  <a:close/>
                </a:path>
                <a:path w="5089525" h="2345690">
                  <a:moveTo>
                    <a:pt x="715735" y="2329771"/>
                  </a:moveTo>
                  <a:lnTo>
                    <a:pt x="697811" y="2329771"/>
                  </a:lnTo>
                  <a:lnTo>
                    <a:pt x="704843" y="2336803"/>
                  </a:lnTo>
                  <a:lnTo>
                    <a:pt x="704843" y="2345478"/>
                  </a:lnTo>
                  <a:lnTo>
                    <a:pt x="720549" y="2345478"/>
                  </a:lnTo>
                  <a:lnTo>
                    <a:pt x="718081" y="2333251"/>
                  </a:lnTo>
                  <a:lnTo>
                    <a:pt x="715735" y="2329771"/>
                  </a:lnTo>
                  <a:close/>
                </a:path>
                <a:path w="5089525" h="2345690">
                  <a:moveTo>
                    <a:pt x="795158" y="2314065"/>
                  </a:moveTo>
                  <a:lnTo>
                    <a:pt x="782931" y="2316534"/>
                  </a:lnTo>
                  <a:lnTo>
                    <a:pt x="772946" y="2323266"/>
                  </a:lnTo>
                  <a:lnTo>
                    <a:pt x="766214" y="2333251"/>
                  </a:lnTo>
                  <a:lnTo>
                    <a:pt x="763745" y="2345478"/>
                  </a:lnTo>
                  <a:lnTo>
                    <a:pt x="779451" y="2345478"/>
                  </a:lnTo>
                  <a:lnTo>
                    <a:pt x="779451" y="2336803"/>
                  </a:lnTo>
                  <a:lnTo>
                    <a:pt x="786483" y="2329771"/>
                  </a:lnTo>
                  <a:lnTo>
                    <a:pt x="795158" y="2329771"/>
                  </a:lnTo>
                  <a:lnTo>
                    <a:pt x="795158" y="2314065"/>
                  </a:lnTo>
                  <a:close/>
                </a:path>
                <a:path w="5089525" h="2345690">
                  <a:moveTo>
                    <a:pt x="795158" y="2329771"/>
                  </a:moveTo>
                  <a:lnTo>
                    <a:pt x="786483" y="2329771"/>
                  </a:lnTo>
                  <a:lnTo>
                    <a:pt x="779451" y="2336803"/>
                  </a:lnTo>
                  <a:lnTo>
                    <a:pt x="779451" y="2345478"/>
                  </a:lnTo>
                  <a:lnTo>
                    <a:pt x="795158" y="2345478"/>
                  </a:lnTo>
                  <a:lnTo>
                    <a:pt x="795158" y="2329771"/>
                  </a:lnTo>
                  <a:close/>
                </a:path>
                <a:path w="5089525" h="2345690">
                  <a:moveTo>
                    <a:pt x="901179" y="2314065"/>
                  </a:moveTo>
                  <a:lnTo>
                    <a:pt x="795158" y="2314065"/>
                  </a:lnTo>
                  <a:lnTo>
                    <a:pt x="795158" y="2345478"/>
                  </a:lnTo>
                  <a:lnTo>
                    <a:pt x="901179" y="2345478"/>
                  </a:lnTo>
                  <a:lnTo>
                    <a:pt x="901179" y="2314065"/>
                  </a:lnTo>
                  <a:close/>
                </a:path>
                <a:path w="5089525" h="2345690">
                  <a:moveTo>
                    <a:pt x="901179" y="2314065"/>
                  </a:moveTo>
                  <a:lnTo>
                    <a:pt x="901179" y="2345478"/>
                  </a:lnTo>
                  <a:lnTo>
                    <a:pt x="916886" y="2345478"/>
                  </a:lnTo>
                  <a:lnTo>
                    <a:pt x="916886" y="2336803"/>
                  </a:lnTo>
                  <a:lnTo>
                    <a:pt x="909854" y="2329771"/>
                  </a:lnTo>
                  <a:lnTo>
                    <a:pt x="927778" y="2329771"/>
                  </a:lnTo>
                  <a:lnTo>
                    <a:pt x="923391" y="2323266"/>
                  </a:lnTo>
                  <a:lnTo>
                    <a:pt x="913406" y="2316534"/>
                  </a:lnTo>
                  <a:lnTo>
                    <a:pt x="901179" y="2314065"/>
                  </a:lnTo>
                  <a:close/>
                </a:path>
                <a:path w="5089525" h="2345690">
                  <a:moveTo>
                    <a:pt x="927778" y="2329771"/>
                  </a:moveTo>
                  <a:lnTo>
                    <a:pt x="909854" y="2329771"/>
                  </a:lnTo>
                  <a:lnTo>
                    <a:pt x="916886" y="2336803"/>
                  </a:lnTo>
                  <a:lnTo>
                    <a:pt x="916886" y="2345478"/>
                  </a:lnTo>
                  <a:lnTo>
                    <a:pt x="932592" y="2345478"/>
                  </a:lnTo>
                  <a:lnTo>
                    <a:pt x="930123" y="2333251"/>
                  </a:lnTo>
                  <a:lnTo>
                    <a:pt x="927778" y="2329771"/>
                  </a:lnTo>
                  <a:close/>
                </a:path>
                <a:path w="5089525" h="2345690">
                  <a:moveTo>
                    <a:pt x="1007200" y="2314065"/>
                  </a:moveTo>
                  <a:lnTo>
                    <a:pt x="994973" y="2316534"/>
                  </a:lnTo>
                  <a:lnTo>
                    <a:pt x="984988" y="2323266"/>
                  </a:lnTo>
                  <a:lnTo>
                    <a:pt x="978256" y="2333251"/>
                  </a:lnTo>
                  <a:lnTo>
                    <a:pt x="975788" y="2345478"/>
                  </a:lnTo>
                  <a:lnTo>
                    <a:pt x="991494" y="2345478"/>
                  </a:lnTo>
                  <a:lnTo>
                    <a:pt x="991494" y="2336803"/>
                  </a:lnTo>
                  <a:lnTo>
                    <a:pt x="998526" y="2329771"/>
                  </a:lnTo>
                  <a:lnTo>
                    <a:pt x="1007200" y="2329771"/>
                  </a:lnTo>
                  <a:lnTo>
                    <a:pt x="1007200" y="2314065"/>
                  </a:lnTo>
                  <a:close/>
                </a:path>
                <a:path w="5089525" h="2345690">
                  <a:moveTo>
                    <a:pt x="1007200" y="2329771"/>
                  </a:moveTo>
                  <a:lnTo>
                    <a:pt x="998526" y="2329771"/>
                  </a:lnTo>
                  <a:lnTo>
                    <a:pt x="991494" y="2336803"/>
                  </a:lnTo>
                  <a:lnTo>
                    <a:pt x="991494" y="2345478"/>
                  </a:lnTo>
                  <a:lnTo>
                    <a:pt x="1007200" y="2345478"/>
                  </a:lnTo>
                  <a:lnTo>
                    <a:pt x="1007200" y="2329771"/>
                  </a:lnTo>
                  <a:close/>
                </a:path>
                <a:path w="5089525" h="2345690">
                  <a:moveTo>
                    <a:pt x="1113222" y="2314065"/>
                  </a:moveTo>
                  <a:lnTo>
                    <a:pt x="1007200" y="2314065"/>
                  </a:lnTo>
                  <a:lnTo>
                    <a:pt x="1007200" y="2345478"/>
                  </a:lnTo>
                  <a:lnTo>
                    <a:pt x="1113222" y="2345478"/>
                  </a:lnTo>
                  <a:lnTo>
                    <a:pt x="1113222" y="2314065"/>
                  </a:lnTo>
                  <a:close/>
                </a:path>
                <a:path w="5089525" h="2345690">
                  <a:moveTo>
                    <a:pt x="1113222" y="2314065"/>
                  </a:moveTo>
                  <a:lnTo>
                    <a:pt x="1113222" y="2345478"/>
                  </a:lnTo>
                  <a:lnTo>
                    <a:pt x="1128929" y="2345478"/>
                  </a:lnTo>
                  <a:lnTo>
                    <a:pt x="1128929" y="2336803"/>
                  </a:lnTo>
                  <a:lnTo>
                    <a:pt x="1121892" y="2329771"/>
                  </a:lnTo>
                  <a:lnTo>
                    <a:pt x="1139821" y="2329771"/>
                  </a:lnTo>
                  <a:lnTo>
                    <a:pt x="1135435" y="2323266"/>
                  </a:lnTo>
                  <a:lnTo>
                    <a:pt x="1125450" y="2316534"/>
                  </a:lnTo>
                  <a:lnTo>
                    <a:pt x="1113222" y="2314065"/>
                  </a:lnTo>
                  <a:close/>
                </a:path>
                <a:path w="5089525" h="2345690">
                  <a:moveTo>
                    <a:pt x="1139821" y="2329771"/>
                  </a:moveTo>
                  <a:lnTo>
                    <a:pt x="1121892" y="2329771"/>
                  </a:lnTo>
                  <a:lnTo>
                    <a:pt x="1128929" y="2336803"/>
                  </a:lnTo>
                  <a:lnTo>
                    <a:pt x="1128929" y="2345478"/>
                  </a:lnTo>
                  <a:lnTo>
                    <a:pt x="1144635" y="2345478"/>
                  </a:lnTo>
                  <a:lnTo>
                    <a:pt x="1142166" y="2333251"/>
                  </a:lnTo>
                  <a:lnTo>
                    <a:pt x="1139821" y="2329771"/>
                  </a:lnTo>
                  <a:close/>
                </a:path>
                <a:path w="5089525" h="2345690">
                  <a:moveTo>
                    <a:pt x="1219240" y="2314065"/>
                  </a:moveTo>
                  <a:lnTo>
                    <a:pt x="1207012" y="2316534"/>
                  </a:lnTo>
                  <a:lnTo>
                    <a:pt x="1197027" y="2323266"/>
                  </a:lnTo>
                  <a:lnTo>
                    <a:pt x="1190296" y="2333251"/>
                  </a:lnTo>
                  <a:lnTo>
                    <a:pt x="1187827" y="2345478"/>
                  </a:lnTo>
                  <a:lnTo>
                    <a:pt x="1203534" y="2345478"/>
                  </a:lnTo>
                  <a:lnTo>
                    <a:pt x="1203534" y="2336803"/>
                  </a:lnTo>
                  <a:lnTo>
                    <a:pt x="1210570" y="2329771"/>
                  </a:lnTo>
                  <a:lnTo>
                    <a:pt x="1219240" y="2329771"/>
                  </a:lnTo>
                  <a:lnTo>
                    <a:pt x="1219240" y="2314065"/>
                  </a:lnTo>
                  <a:close/>
                </a:path>
                <a:path w="5089525" h="2345690">
                  <a:moveTo>
                    <a:pt x="1219240" y="2329771"/>
                  </a:moveTo>
                  <a:lnTo>
                    <a:pt x="1210570" y="2329771"/>
                  </a:lnTo>
                  <a:lnTo>
                    <a:pt x="1203534" y="2336803"/>
                  </a:lnTo>
                  <a:lnTo>
                    <a:pt x="1203534" y="2345478"/>
                  </a:lnTo>
                  <a:lnTo>
                    <a:pt x="1219240" y="2345478"/>
                  </a:lnTo>
                  <a:lnTo>
                    <a:pt x="1219240" y="2329771"/>
                  </a:lnTo>
                  <a:close/>
                </a:path>
                <a:path w="5089525" h="2345690">
                  <a:moveTo>
                    <a:pt x="1325268" y="2314065"/>
                  </a:moveTo>
                  <a:lnTo>
                    <a:pt x="1219240" y="2314065"/>
                  </a:lnTo>
                  <a:lnTo>
                    <a:pt x="1219240" y="2345478"/>
                  </a:lnTo>
                  <a:lnTo>
                    <a:pt x="1325268" y="2345478"/>
                  </a:lnTo>
                  <a:lnTo>
                    <a:pt x="1325268" y="2314065"/>
                  </a:lnTo>
                  <a:close/>
                </a:path>
                <a:path w="5089525" h="2345690">
                  <a:moveTo>
                    <a:pt x="1325268" y="2314065"/>
                  </a:moveTo>
                  <a:lnTo>
                    <a:pt x="1325268" y="2345478"/>
                  </a:lnTo>
                  <a:lnTo>
                    <a:pt x="1340974" y="2345478"/>
                  </a:lnTo>
                  <a:lnTo>
                    <a:pt x="1340974" y="2336803"/>
                  </a:lnTo>
                  <a:lnTo>
                    <a:pt x="1333938" y="2329771"/>
                  </a:lnTo>
                  <a:lnTo>
                    <a:pt x="1351865" y="2329771"/>
                  </a:lnTo>
                  <a:lnTo>
                    <a:pt x="1347477" y="2323266"/>
                  </a:lnTo>
                  <a:lnTo>
                    <a:pt x="1337492" y="2316534"/>
                  </a:lnTo>
                  <a:lnTo>
                    <a:pt x="1325268" y="2314065"/>
                  </a:lnTo>
                  <a:close/>
                </a:path>
                <a:path w="5089525" h="2345690">
                  <a:moveTo>
                    <a:pt x="1351865" y="2329771"/>
                  </a:moveTo>
                  <a:lnTo>
                    <a:pt x="1333938" y="2329771"/>
                  </a:lnTo>
                  <a:lnTo>
                    <a:pt x="1340974" y="2336803"/>
                  </a:lnTo>
                  <a:lnTo>
                    <a:pt x="1340974" y="2345478"/>
                  </a:lnTo>
                  <a:lnTo>
                    <a:pt x="1356681" y="2345478"/>
                  </a:lnTo>
                  <a:lnTo>
                    <a:pt x="1354211" y="2333251"/>
                  </a:lnTo>
                  <a:lnTo>
                    <a:pt x="1351865" y="2329771"/>
                  </a:lnTo>
                  <a:close/>
                </a:path>
                <a:path w="5089525" h="2345690">
                  <a:moveTo>
                    <a:pt x="1431286" y="2314065"/>
                  </a:moveTo>
                  <a:lnTo>
                    <a:pt x="1419058" y="2316534"/>
                  </a:lnTo>
                  <a:lnTo>
                    <a:pt x="1409073" y="2323266"/>
                  </a:lnTo>
                  <a:lnTo>
                    <a:pt x="1402341" y="2333251"/>
                  </a:lnTo>
                  <a:lnTo>
                    <a:pt x="1399873" y="2345478"/>
                  </a:lnTo>
                  <a:lnTo>
                    <a:pt x="1415579" y="2345478"/>
                  </a:lnTo>
                  <a:lnTo>
                    <a:pt x="1415579" y="2336803"/>
                  </a:lnTo>
                  <a:lnTo>
                    <a:pt x="1422605" y="2329771"/>
                  </a:lnTo>
                  <a:lnTo>
                    <a:pt x="1431286" y="2329771"/>
                  </a:lnTo>
                  <a:lnTo>
                    <a:pt x="1431286" y="2314065"/>
                  </a:lnTo>
                  <a:close/>
                </a:path>
                <a:path w="5089525" h="2345690">
                  <a:moveTo>
                    <a:pt x="1431286" y="2329771"/>
                  </a:moveTo>
                  <a:lnTo>
                    <a:pt x="1422605" y="2329771"/>
                  </a:lnTo>
                  <a:lnTo>
                    <a:pt x="1415579" y="2336803"/>
                  </a:lnTo>
                  <a:lnTo>
                    <a:pt x="1415579" y="2345478"/>
                  </a:lnTo>
                  <a:lnTo>
                    <a:pt x="1431286" y="2345478"/>
                  </a:lnTo>
                  <a:lnTo>
                    <a:pt x="1431286" y="2329771"/>
                  </a:lnTo>
                  <a:close/>
                </a:path>
                <a:path w="5089525" h="2345690">
                  <a:moveTo>
                    <a:pt x="1537304" y="2314065"/>
                  </a:moveTo>
                  <a:lnTo>
                    <a:pt x="1431286" y="2314065"/>
                  </a:lnTo>
                  <a:lnTo>
                    <a:pt x="1431286" y="2345478"/>
                  </a:lnTo>
                  <a:lnTo>
                    <a:pt x="1537304" y="2345478"/>
                  </a:lnTo>
                  <a:lnTo>
                    <a:pt x="1537304" y="2314065"/>
                  </a:lnTo>
                  <a:close/>
                </a:path>
                <a:path w="5089525" h="2345690">
                  <a:moveTo>
                    <a:pt x="1537304" y="2314065"/>
                  </a:moveTo>
                  <a:lnTo>
                    <a:pt x="1537304" y="2345478"/>
                  </a:lnTo>
                  <a:lnTo>
                    <a:pt x="1553010" y="2345478"/>
                  </a:lnTo>
                  <a:lnTo>
                    <a:pt x="1553010" y="2336803"/>
                  </a:lnTo>
                  <a:lnTo>
                    <a:pt x="1545984" y="2329771"/>
                  </a:lnTo>
                  <a:lnTo>
                    <a:pt x="1563902" y="2329771"/>
                  </a:lnTo>
                  <a:lnTo>
                    <a:pt x="1559516" y="2323266"/>
                  </a:lnTo>
                  <a:lnTo>
                    <a:pt x="1549531" y="2316534"/>
                  </a:lnTo>
                  <a:lnTo>
                    <a:pt x="1537304" y="2314065"/>
                  </a:lnTo>
                  <a:close/>
                </a:path>
                <a:path w="5089525" h="2345690">
                  <a:moveTo>
                    <a:pt x="1563902" y="2329771"/>
                  </a:moveTo>
                  <a:lnTo>
                    <a:pt x="1545984" y="2329771"/>
                  </a:lnTo>
                  <a:lnTo>
                    <a:pt x="1553010" y="2336803"/>
                  </a:lnTo>
                  <a:lnTo>
                    <a:pt x="1553010" y="2345478"/>
                  </a:lnTo>
                  <a:lnTo>
                    <a:pt x="1568716" y="2345478"/>
                  </a:lnTo>
                  <a:lnTo>
                    <a:pt x="1566248" y="2333251"/>
                  </a:lnTo>
                  <a:lnTo>
                    <a:pt x="1563902" y="2329771"/>
                  </a:lnTo>
                  <a:close/>
                </a:path>
                <a:path w="5089525" h="2345690">
                  <a:moveTo>
                    <a:pt x="1643332" y="2314065"/>
                  </a:moveTo>
                  <a:lnTo>
                    <a:pt x="1631104" y="2316534"/>
                  </a:lnTo>
                  <a:lnTo>
                    <a:pt x="1621119" y="2323266"/>
                  </a:lnTo>
                  <a:lnTo>
                    <a:pt x="1614387" y="2333251"/>
                  </a:lnTo>
                  <a:lnTo>
                    <a:pt x="1611919" y="2345478"/>
                  </a:lnTo>
                  <a:lnTo>
                    <a:pt x="1627625" y="2345478"/>
                  </a:lnTo>
                  <a:lnTo>
                    <a:pt x="1627625" y="2336803"/>
                  </a:lnTo>
                  <a:lnTo>
                    <a:pt x="1634651" y="2329771"/>
                  </a:lnTo>
                  <a:lnTo>
                    <a:pt x="1643332" y="2329771"/>
                  </a:lnTo>
                  <a:lnTo>
                    <a:pt x="1643332" y="2314065"/>
                  </a:lnTo>
                  <a:close/>
                </a:path>
                <a:path w="5089525" h="2345690">
                  <a:moveTo>
                    <a:pt x="1643332" y="2329771"/>
                  </a:moveTo>
                  <a:lnTo>
                    <a:pt x="1634651" y="2329771"/>
                  </a:lnTo>
                  <a:lnTo>
                    <a:pt x="1627625" y="2336803"/>
                  </a:lnTo>
                  <a:lnTo>
                    <a:pt x="1627625" y="2345478"/>
                  </a:lnTo>
                  <a:lnTo>
                    <a:pt x="1643332" y="2345478"/>
                  </a:lnTo>
                  <a:lnTo>
                    <a:pt x="1643332" y="2329771"/>
                  </a:lnTo>
                  <a:close/>
                </a:path>
                <a:path w="5089525" h="2345690">
                  <a:moveTo>
                    <a:pt x="1749349" y="2314065"/>
                  </a:moveTo>
                  <a:lnTo>
                    <a:pt x="1643332" y="2314065"/>
                  </a:lnTo>
                  <a:lnTo>
                    <a:pt x="1643332" y="2345478"/>
                  </a:lnTo>
                  <a:lnTo>
                    <a:pt x="1749349" y="2345478"/>
                  </a:lnTo>
                  <a:lnTo>
                    <a:pt x="1749349" y="2314065"/>
                  </a:lnTo>
                  <a:close/>
                </a:path>
                <a:path w="5089525" h="2345690">
                  <a:moveTo>
                    <a:pt x="1749349" y="2314065"/>
                  </a:moveTo>
                  <a:lnTo>
                    <a:pt x="1749349" y="2345478"/>
                  </a:lnTo>
                  <a:lnTo>
                    <a:pt x="1765056" y="2345478"/>
                  </a:lnTo>
                  <a:lnTo>
                    <a:pt x="1765056" y="2336803"/>
                  </a:lnTo>
                  <a:lnTo>
                    <a:pt x="1758019" y="2329771"/>
                  </a:lnTo>
                  <a:lnTo>
                    <a:pt x="1775948" y="2329771"/>
                  </a:lnTo>
                  <a:lnTo>
                    <a:pt x="1771562" y="2323266"/>
                  </a:lnTo>
                  <a:lnTo>
                    <a:pt x="1761577" y="2316534"/>
                  </a:lnTo>
                  <a:lnTo>
                    <a:pt x="1749349" y="2314065"/>
                  </a:lnTo>
                  <a:close/>
                </a:path>
                <a:path w="5089525" h="2345690">
                  <a:moveTo>
                    <a:pt x="1775948" y="2329771"/>
                  </a:moveTo>
                  <a:lnTo>
                    <a:pt x="1758019" y="2329771"/>
                  </a:lnTo>
                  <a:lnTo>
                    <a:pt x="1765056" y="2336803"/>
                  </a:lnTo>
                  <a:lnTo>
                    <a:pt x="1765056" y="2345478"/>
                  </a:lnTo>
                  <a:lnTo>
                    <a:pt x="1780762" y="2345478"/>
                  </a:lnTo>
                  <a:lnTo>
                    <a:pt x="1778294" y="2333251"/>
                  </a:lnTo>
                  <a:lnTo>
                    <a:pt x="1775948" y="2329771"/>
                  </a:lnTo>
                  <a:close/>
                </a:path>
                <a:path w="5089525" h="2345690">
                  <a:moveTo>
                    <a:pt x="1855367" y="2314065"/>
                  </a:moveTo>
                  <a:lnTo>
                    <a:pt x="1843139" y="2316534"/>
                  </a:lnTo>
                  <a:lnTo>
                    <a:pt x="1833154" y="2323266"/>
                  </a:lnTo>
                  <a:lnTo>
                    <a:pt x="1826423" y="2333251"/>
                  </a:lnTo>
                  <a:lnTo>
                    <a:pt x="1823954" y="2345478"/>
                  </a:lnTo>
                  <a:lnTo>
                    <a:pt x="1839661" y="2345478"/>
                  </a:lnTo>
                  <a:lnTo>
                    <a:pt x="1839661" y="2336803"/>
                  </a:lnTo>
                  <a:lnTo>
                    <a:pt x="1846697" y="2329771"/>
                  </a:lnTo>
                  <a:lnTo>
                    <a:pt x="1855367" y="2329771"/>
                  </a:lnTo>
                  <a:lnTo>
                    <a:pt x="1855367" y="2314065"/>
                  </a:lnTo>
                  <a:close/>
                </a:path>
                <a:path w="5089525" h="2345690">
                  <a:moveTo>
                    <a:pt x="1855367" y="2329771"/>
                  </a:moveTo>
                  <a:lnTo>
                    <a:pt x="1846697" y="2329771"/>
                  </a:lnTo>
                  <a:lnTo>
                    <a:pt x="1839661" y="2336803"/>
                  </a:lnTo>
                  <a:lnTo>
                    <a:pt x="1839661" y="2345478"/>
                  </a:lnTo>
                  <a:lnTo>
                    <a:pt x="1855367" y="2345478"/>
                  </a:lnTo>
                  <a:lnTo>
                    <a:pt x="1855367" y="2329771"/>
                  </a:lnTo>
                  <a:close/>
                </a:path>
                <a:path w="5089525" h="2345690">
                  <a:moveTo>
                    <a:pt x="1961395" y="2314065"/>
                  </a:moveTo>
                  <a:lnTo>
                    <a:pt x="1855367" y="2314065"/>
                  </a:lnTo>
                  <a:lnTo>
                    <a:pt x="1855367" y="2345478"/>
                  </a:lnTo>
                  <a:lnTo>
                    <a:pt x="1961395" y="2345478"/>
                  </a:lnTo>
                  <a:lnTo>
                    <a:pt x="1961395" y="2314065"/>
                  </a:lnTo>
                  <a:close/>
                </a:path>
                <a:path w="5089525" h="2345690">
                  <a:moveTo>
                    <a:pt x="1961395" y="2314065"/>
                  </a:moveTo>
                  <a:lnTo>
                    <a:pt x="1961395" y="2345478"/>
                  </a:lnTo>
                  <a:lnTo>
                    <a:pt x="1977102" y="2345478"/>
                  </a:lnTo>
                  <a:lnTo>
                    <a:pt x="1977102" y="2336803"/>
                  </a:lnTo>
                  <a:lnTo>
                    <a:pt x="1970065" y="2329771"/>
                  </a:lnTo>
                  <a:lnTo>
                    <a:pt x="1987992" y="2329771"/>
                  </a:lnTo>
                  <a:lnTo>
                    <a:pt x="1983604" y="2323266"/>
                  </a:lnTo>
                  <a:lnTo>
                    <a:pt x="1973619" y="2316534"/>
                  </a:lnTo>
                  <a:lnTo>
                    <a:pt x="1961395" y="2314065"/>
                  </a:lnTo>
                  <a:close/>
                </a:path>
                <a:path w="5089525" h="2345690">
                  <a:moveTo>
                    <a:pt x="1987992" y="2329771"/>
                  </a:moveTo>
                  <a:lnTo>
                    <a:pt x="1970065" y="2329771"/>
                  </a:lnTo>
                  <a:lnTo>
                    <a:pt x="1977102" y="2336803"/>
                  </a:lnTo>
                  <a:lnTo>
                    <a:pt x="1977102" y="2345478"/>
                  </a:lnTo>
                  <a:lnTo>
                    <a:pt x="1992808" y="2345478"/>
                  </a:lnTo>
                  <a:lnTo>
                    <a:pt x="1990338" y="2333251"/>
                  </a:lnTo>
                  <a:lnTo>
                    <a:pt x="1987992" y="2329771"/>
                  </a:lnTo>
                  <a:close/>
                </a:path>
                <a:path w="5089525" h="2345690">
                  <a:moveTo>
                    <a:pt x="2067413" y="2314065"/>
                  </a:moveTo>
                  <a:lnTo>
                    <a:pt x="2055185" y="2316534"/>
                  </a:lnTo>
                  <a:lnTo>
                    <a:pt x="2045200" y="2323266"/>
                  </a:lnTo>
                  <a:lnTo>
                    <a:pt x="2038469" y="2333251"/>
                  </a:lnTo>
                  <a:lnTo>
                    <a:pt x="2036000" y="2345478"/>
                  </a:lnTo>
                  <a:lnTo>
                    <a:pt x="2051707" y="2345478"/>
                  </a:lnTo>
                  <a:lnTo>
                    <a:pt x="2051707" y="2336803"/>
                  </a:lnTo>
                  <a:lnTo>
                    <a:pt x="2058733" y="2329771"/>
                  </a:lnTo>
                  <a:lnTo>
                    <a:pt x="2067413" y="2329771"/>
                  </a:lnTo>
                  <a:lnTo>
                    <a:pt x="2067413" y="2314065"/>
                  </a:lnTo>
                  <a:close/>
                </a:path>
                <a:path w="5089525" h="2345690">
                  <a:moveTo>
                    <a:pt x="2067413" y="2329771"/>
                  </a:moveTo>
                  <a:lnTo>
                    <a:pt x="2058733" y="2329771"/>
                  </a:lnTo>
                  <a:lnTo>
                    <a:pt x="2051707" y="2336803"/>
                  </a:lnTo>
                  <a:lnTo>
                    <a:pt x="2051707" y="2345478"/>
                  </a:lnTo>
                  <a:lnTo>
                    <a:pt x="2067413" y="2345478"/>
                  </a:lnTo>
                  <a:lnTo>
                    <a:pt x="2067413" y="2329771"/>
                  </a:lnTo>
                  <a:close/>
                </a:path>
                <a:path w="5089525" h="2345690">
                  <a:moveTo>
                    <a:pt x="2173431" y="2314065"/>
                  </a:moveTo>
                  <a:lnTo>
                    <a:pt x="2067413" y="2314065"/>
                  </a:lnTo>
                  <a:lnTo>
                    <a:pt x="2067413" y="2345478"/>
                  </a:lnTo>
                  <a:lnTo>
                    <a:pt x="2173431" y="2345478"/>
                  </a:lnTo>
                  <a:lnTo>
                    <a:pt x="2173431" y="2314065"/>
                  </a:lnTo>
                  <a:close/>
                </a:path>
                <a:path w="5089525" h="2345690">
                  <a:moveTo>
                    <a:pt x="2173431" y="2314065"/>
                  </a:moveTo>
                  <a:lnTo>
                    <a:pt x="2173431" y="2345478"/>
                  </a:lnTo>
                  <a:lnTo>
                    <a:pt x="2189137" y="2345478"/>
                  </a:lnTo>
                  <a:lnTo>
                    <a:pt x="2189137" y="2336803"/>
                  </a:lnTo>
                  <a:lnTo>
                    <a:pt x="2182111" y="2329771"/>
                  </a:lnTo>
                  <a:lnTo>
                    <a:pt x="2200030" y="2329771"/>
                  </a:lnTo>
                  <a:lnTo>
                    <a:pt x="2195643" y="2323266"/>
                  </a:lnTo>
                  <a:lnTo>
                    <a:pt x="2185659" y="2316534"/>
                  </a:lnTo>
                  <a:lnTo>
                    <a:pt x="2173431" y="2314065"/>
                  </a:lnTo>
                  <a:close/>
                </a:path>
                <a:path w="5089525" h="2345690">
                  <a:moveTo>
                    <a:pt x="2200030" y="2329771"/>
                  </a:moveTo>
                  <a:lnTo>
                    <a:pt x="2182111" y="2329771"/>
                  </a:lnTo>
                  <a:lnTo>
                    <a:pt x="2189137" y="2336803"/>
                  </a:lnTo>
                  <a:lnTo>
                    <a:pt x="2189137" y="2345478"/>
                  </a:lnTo>
                  <a:lnTo>
                    <a:pt x="2204843" y="2345478"/>
                  </a:lnTo>
                  <a:lnTo>
                    <a:pt x="2202375" y="2333251"/>
                  </a:lnTo>
                  <a:lnTo>
                    <a:pt x="2200030" y="2329771"/>
                  </a:lnTo>
                  <a:close/>
                </a:path>
                <a:path w="5089525" h="2345690">
                  <a:moveTo>
                    <a:pt x="2279448" y="2314065"/>
                  </a:moveTo>
                  <a:lnTo>
                    <a:pt x="2267225" y="2316534"/>
                  </a:lnTo>
                  <a:lnTo>
                    <a:pt x="2257240" y="2323266"/>
                  </a:lnTo>
                  <a:lnTo>
                    <a:pt x="2250506" y="2333251"/>
                  </a:lnTo>
                  <a:lnTo>
                    <a:pt x="2248036" y="2345478"/>
                  </a:lnTo>
                  <a:lnTo>
                    <a:pt x="2263742" y="2345478"/>
                  </a:lnTo>
                  <a:lnTo>
                    <a:pt x="2263742" y="2336803"/>
                  </a:lnTo>
                  <a:lnTo>
                    <a:pt x="2270779" y="2329771"/>
                  </a:lnTo>
                  <a:lnTo>
                    <a:pt x="2279448" y="2329771"/>
                  </a:lnTo>
                  <a:lnTo>
                    <a:pt x="2279448" y="2314065"/>
                  </a:lnTo>
                  <a:close/>
                </a:path>
                <a:path w="5089525" h="2345690">
                  <a:moveTo>
                    <a:pt x="2279448" y="2329771"/>
                  </a:moveTo>
                  <a:lnTo>
                    <a:pt x="2270779" y="2329771"/>
                  </a:lnTo>
                  <a:lnTo>
                    <a:pt x="2263742" y="2336803"/>
                  </a:lnTo>
                  <a:lnTo>
                    <a:pt x="2263742" y="2345478"/>
                  </a:lnTo>
                  <a:lnTo>
                    <a:pt x="2279448" y="2345478"/>
                  </a:lnTo>
                  <a:lnTo>
                    <a:pt x="2279448" y="2329771"/>
                  </a:lnTo>
                  <a:close/>
                </a:path>
                <a:path w="5089525" h="2345690">
                  <a:moveTo>
                    <a:pt x="2385477" y="2314065"/>
                  </a:moveTo>
                  <a:lnTo>
                    <a:pt x="2279448" y="2314065"/>
                  </a:lnTo>
                  <a:lnTo>
                    <a:pt x="2279448" y="2345478"/>
                  </a:lnTo>
                  <a:lnTo>
                    <a:pt x="2385477" y="2345478"/>
                  </a:lnTo>
                  <a:lnTo>
                    <a:pt x="2385477" y="2314065"/>
                  </a:lnTo>
                  <a:close/>
                </a:path>
                <a:path w="5089525" h="2345690">
                  <a:moveTo>
                    <a:pt x="2385477" y="2314065"/>
                  </a:moveTo>
                  <a:lnTo>
                    <a:pt x="2385477" y="2345478"/>
                  </a:lnTo>
                  <a:lnTo>
                    <a:pt x="2401183" y="2345478"/>
                  </a:lnTo>
                  <a:lnTo>
                    <a:pt x="2401183" y="2336803"/>
                  </a:lnTo>
                  <a:lnTo>
                    <a:pt x="2394147" y="2329771"/>
                  </a:lnTo>
                  <a:lnTo>
                    <a:pt x="2412075" y="2329771"/>
                  </a:lnTo>
                  <a:lnTo>
                    <a:pt x="2407689" y="2323266"/>
                  </a:lnTo>
                  <a:lnTo>
                    <a:pt x="2397705" y="2316534"/>
                  </a:lnTo>
                  <a:lnTo>
                    <a:pt x="2385477" y="2314065"/>
                  </a:lnTo>
                  <a:close/>
                </a:path>
                <a:path w="5089525" h="2345690">
                  <a:moveTo>
                    <a:pt x="2412075" y="2329771"/>
                  </a:moveTo>
                  <a:lnTo>
                    <a:pt x="2394147" y="2329771"/>
                  </a:lnTo>
                  <a:lnTo>
                    <a:pt x="2401183" y="2336803"/>
                  </a:lnTo>
                  <a:lnTo>
                    <a:pt x="2401183" y="2345478"/>
                  </a:lnTo>
                  <a:lnTo>
                    <a:pt x="2416889" y="2345478"/>
                  </a:lnTo>
                  <a:lnTo>
                    <a:pt x="2414421" y="2333251"/>
                  </a:lnTo>
                  <a:lnTo>
                    <a:pt x="2412075" y="2329771"/>
                  </a:lnTo>
                  <a:close/>
                </a:path>
                <a:path w="5089525" h="2345690">
                  <a:moveTo>
                    <a:pt x="2491494" y="2314065"/>
                  </a:moveTo>
                  <a:lnTo>
                    <a:pt x="2479266" y="2316534"/>
                  </a:lnTo>
                  <a:lnTo>
                    <a:pt x="2469282" y="2323266"/>
                  </a:lnTo>
                  <a:lnTo>
                    <a:pt x="2462550" y="2333251"/>
                  </a:lnTo>
                  <a:lnTo>
                    <a:pt x="2460082" y="2345478"/>
                  </a:lnTo>
                  <a:lnTo>
                    <a:pt x="2475788" y="2345478"/>
                  </a:lnTo>
                  <a:lnTo>
                    <a:pt x="2475788" y="2336803"/>
                  </a:lnTo>
                  <a:lnTo>
                    <a:pt x="2482824" y="2329771"/>
                  </a:lnTo>
                  <a:lnTo>
                    <a:pt x="2491494" y="2329771"/>
                  </a:lnTo>
                  <a:lnTo>
                    <a:pt x="2491494" y="2314065"/>
                  </a:lnTo>
                  <a:close/>
                </a:path>
                <a:path w="5089525" h="2345690">
                  <a:moveTo>
                    <a:pt x="2491494" y="2329771"/>
                  </a:moveTo>
                  <a:lnTo>
                    <a:pt x="2482824" y="2329771"/>
                  </a:lnTo>
                  <a:lnTo>
                    <a:pt x="2475788" y="2336803"/>
                  </a:lnTo>
                  <a:lnTo>
                    <a:pt x="2475788" y="2345478"/>
                  </a:lnTo>
                  <a:lnTo>
                    <a:pt x="2491494" y="2345478"/>
                  </a:lnTo>
                  <a:lnTo>
                    <a:pt x="2491494" y="2329771"/>
                  </a:lnTo>
                  <a:close/>
                </a:path>
                <a:path w="5089525" h="2345690">
                  <a:moveTo>
                    <a:pt x="2597512" y="2314065"/>
                  </a:moveTo>
                  <a:lnTo>
                    <a:pt x="2491494" y="2314065"/>
                  </a:lnTo>
                  <a:lnTo>
                    <a:pt x="2491494" y="2345478"/>
                  </a:lnTo>
                  <a:lnTo>
                    <a:pt x="2597512" y="2345478"/>
                  </a:lnTo>
                  <a:lnTo>
                    <a:pt x="2597512" y="2314065"/>
                  </a:lnTo>
                  <a:close/>
                </a:path>
                <a:path w="5089525" h="2345690">
                  <a:moveTo>
                    <a:pt x="2597512" y="2314065"/>
                  </a:moveTo>
                  <a:lnTo>
                    <a:pt x="2597512" y="2345478"/>
                  </a:lnTo>
                  <a:lnTo>
                    <a:pt x="2613218" y="2345478"/>
                  </a:lnTo>
                  <a:lnTo>
                    <a:pt x="2613218" y="2336803"/>
                  </a:lnTo>
                  <a:lnTo>
                    <a:pt x="2606192" y="2329771"/>
                  </a:lnTo>
                  <a:lnTo>
                    <a:pt x="2624111" y="2329771"/>
                  </a:lnTo>
                  <a:lnTo>
                    <a:pt x="2619725" y="2323266"/>
                  </a:lnTo>
                  <a:lnTo>
                    <a:pt x="2609740" y="2316534"/>
                  </a:lnTo>
                  <a:lnTo>
                    <a:pt x="2597512" y="2314065"/>
                  </a:lnTo>
                  <a:close/>
                </a:path>
                <a:path w="5089525" h="2345690">
                  <a:moveTo>
                    <a:pt x="2624111" y="2329771"/>
                  </a:moveTo>
                  <a:lnTo>
                    <a:pt x="2606192" y="2329771"/>
                  </a:lnTo>
                  <a:lnTo>
                    <a:pt x="2613218" y="2336803"/>
                  </a:lnTo>
                  <a:lnTo>
                    <a:pt x="2613218" y="2345478"/>
                  </a:lnTo>
                  <a:lnTo>
                    <a:pt x="2628925" y="2345478"/>
                  </a:lnTo>
                  <a:lnTo>
                    <a:pt x="2626456" y="2333251"/>
                  </a:lnTo>
                  <a:lnTo>
                    <a:pt x="2624111" y="2329771"/>
                  </a:lnTo>
                  <a:close/>
                </a:path>
                <a:path w="5089525" h="2345690">
                  <a:moveTo>
                    <a:pt x="2703540" y="2314065"/>
                  </a:moveTo>
                  <a:lnTo>
                    <a:pt x="2691312" y="2316534"/>
                  </a:lnTo>
                  <a:lnTo>
                    <a:pt x="2681328" y="2323266"/>
                  </a:lnTo>
                  <a:lnTo>
                    <a:pt x="2674596" y="2333251"/>
                  </a:lnTo>
                  <a:lnTo>
                    <a:pt x="2672128" y="2345478"/>
                  </a:lnTo>
                  <a:lnTo>
                    <a:pt x="2687834" y="2345478"/>
                  </a:lnTo>
                  <a:lnTo>
                    <a:pt x="2687834" y="2336803"/>
                  </a:lnTo>
                  <a:lnTo>
                    <a:pt x="2694860" y="2329771"/>
                  </a:lnTo>
                  <a:lnTo>
                    <a:pt x="2703540" y="2329771"/>
                  </a:lnTo>
                  <a:lnTo>
                    <a:pt x="2703540" y="2314065"/>
                  </a:lnTo>
                  <a:close/>
                </a:path>
                <a:path w="5089525" h="2345690">
                  <a:moveTo>
                    <a:pt x="2703540" y="2329771"/>
                  </a:moveTo>
                  <a:lnTo>
                    <a:pt x="2694860" y="2329771"/>
                  </a:lnTo>
                  <a:lnTo>
                    <a:pt x="2687834" y="2336803"/>
                  </a:lnTo>
                  <a:lnTo>
                    <a:pt x="2687834" y="2345478"/>
                  </a:lnTo>
                  <a:lnTo>
                    <a:pt x="2703540" y="2345478"/>
                  </a:lnTo>
                  <a:lnTo>
                    <a:pt x="2703540" y="2329771"/>
                  </a:lnTo>
                  <a:close/>
                </a:path>
                <a:path w="5089525" h="2345690">
                  <a:moveTo>
                    <a:pt x="2809558" y="2314065"/>
                  </a:moveTo>
                  <a:lnTo>
                    <a:pt x="2703540" y="2314065"/>
                  </a:lnTo>
                  <a:lnTo>
                    <a:pt x="2703540" y="2345478"/>
                  </a:lnTo>
                  <a:lnTo>
                    <a:pt x="2809558" y="2345478"/>
                  </a:lnTo>
                  <a:lnTo>
                    <a:pt x="2809558" y="2314065"/>
                  </a:lnTo>
                  <a:close/>
                </a:path>
                <a:path w="5089525" h="2345690">
                  <a:moveTo>
                    <a:pt x="2809558" y="2314065"/>
                  </a:moveTo>
                  <a:lnTo>
                    <a:pt x="2809558" y="2345478"/>
                  </a:lnTo>
                  <a:lnTo>
                    <a:pt x="2825264" y="2345478"/>
                  </a:lnTo>
                  <a:lnTo>
                    <a:pt x="2825264" y="2336803"/>
                  </a:lnTo>
                  <a:lnTo>
                    <a:pt x="2818238" y="2329771"/>
                  </a:lnTo>
                  <a:lnTo>
                    <a:pt x="2836157" y="2329771"/>
                  </a:lnTo>
                  <a:lnTo>
                    <a:pt x="2831771" y="2323266"/>
                  </a:lnTo>
                  <a:lnTo>
                    <a:pt x="2821786" y="2316534"/>
                  </a:lnTo>
                  <a:lnTo>
                    <a:pt x="2809558" y="2314065"/>
                  </a:lnTo>
                  <a:close/>
                </a:path>
                <a:path w="5089525" h="2345690">
                  <a:moveTo>
                    <a:pt x="2836157" y="2329771"/>
                  </a:moveTo>
                  <a:lnTo>
                    <a:pt x="2818238" y="2329771"/>
                  </a:lnTo>
                  <a:lnTo>
                    <a:pt x="2825264" y="2336803"/>
                  </a:lnTo>
                  <a:lnTo>
                    <a:pt x="2825264" y="2345478"/>
                  </a:lnTo>
                  <a:lnTo>
                    <a:pt x="2840971" y="2345478"/>
                  </a:lnTo>
                  <a:lnTo>
                    <a:pt x="2838502" y="2333251"/>
                  </a:lnTo>
                  <a:lnTo>
                    <a:pt x="2836157" y="2329771"/>
                  </a:lnTo>
                  <a:close/>
                </a:path>
                <a:path w="5089525" h="2345690">
                  <a:moveTo>
                    <a:pt x="2915576" y="2314065"/>
                  </a:moveTo>
                  <a:lnTo>
                    <a:pt x="2903352" y="2316534"/>
                  </a:lnTo>
                  <a:lnTo>
                    <a:pt x="2893367" y="2323266"/>
                  </a:lnTo>
                  <a:lnTo>
                    <a:pt x="2886633" y="2333251"/>
                  </a:lnTo>
                  <a:lnTo>
                    <a:pt x="2884163" y="2345478"/>
                  </a:lnTo>
                  <a:lnTo>
                    <a:pt x="2899869" y="2345478"/>
                  </a:lnTo>
                  <a:lnTo>
                    <a:pt x="2899869" y="2336803"/>
                  </a:lnTo>
                  <a:lnTo>
                    <a:pt x="2906906" y="2329771"/>
                  </a:lnTo>
                  <a:lnTo>
                    <a:pt x="2915576" y="2329771"/>
                  </a:lnTo>
                  <a:lnTo>
                    <a:pt x="2915576" y="2314065"/>
                  </a:lnTo>
                  <a:close/>
                </a:path>
                <a:path w="5089525" h="2345690">
                  <a:moveTo>
                    <a:pt x="2915576" y="2329771"/>
                  </a:moveTo>
                  <a:lnTo>
                    <a:pt x="2906906" y="2329771"/>
                  </a:lnTo>
                  <a:lnTo>
                    <a:pt x="2899869" y="2336803"/>
                  </a:lnTo>
                  <a:lnTo>
                    <a:pt x="2899869" y="2345478"/>
                  </a:lnTo>
                  <a:lnTo>
                    <a:pt x="2915576" y="2345478"/>
                  </a:lnTo>
                  <a:lnTo>
                    <a:pt x="2915576" y="2329771"/>
                  </a:lnTo>
                  <a:close/>
                </a:path>
                <a:path w="5089525" h="2345690">
                  <a:moveTo>
                    <a:pt x="3021604" y="2314065"/>
                  </a:moveTo>
                  <a:lnTo>
                    <a:pt x="2915576" y="2314065"/>
                  </a:lnTo>
                  <a:lnTo>
                    <a:pt x="2915576" y="2345478"/>
                  </a:lnTo>
                  <a:lnTo>
                    <a:pt x="3021604" y="2345478"/>
                  </a:lnTo>
                  <a:lnTo>
                    <a:pt x="3021604" y="2314065"/>
                  </a:lnTo>
                  <a:close/>
                </a:path>
                <a:path w="5089525" h="2345690">
                  <a:moveTo>
                    <a:pt x="3021604" y="2314065"/>
                  </a:moveTo>
                  <a:lnTo>
                    <a:pt x="3021604" y="2345478"/>
                  </a:lnTo>
                  <a:lnTo>
                    <a:pt x="3037310" y="2345478"/>
                  </a:lnTo>
                  <a:lnTo>
                    <a:pt x="3037310" y="2336803"/>
                  </a:lnTo>
                  <a:lnTo>
                    <a:pt x="3030274" y="2329771"/>
                  </a:lnTo>
                  <a:lnTo>
                    <a:pt x="3048203" y="2329771"/>
                  </a:lnTo>
                  <a:lnTo>
                    <a:pt x="3043817" y="2323266"/>
                  </a:lnTo>
                  <a:lnTo>
                    <a:pt x="3033832" y="2316534"/>
                  </a:lnTo>
                  <a:lnTo>
                    <a:pt x="3021604" y="2314065"/>
                  </a:lnTo>
                  <a:close/>
                </a:path>
                <a:path w="5089525" h="2345690">
                  <a:moveTo>
                    <a:pt x="3048203" y="2329771"/>
                  </a:moveTo>
                  <a:lnTo>
                    <a:pt x="3030274" y="2329771"/>
                  </a:lnTo>
                  <a:lnTo>
                    <a:pt x="3037310" y="2336803"/>
                  </a:lnTo>
                  <a:lnTo>
                    <a:pt x="3037310" y="2345478"/>
                  </a:lnTo>
                  <a:lnTo>
                    <a:pt x="3053017" y="2345478"/>
                  </a:lnTo>
                  <a:lnTo>
                    <a:pt x="3050548" y="2333251"/>
                  </a:lnTo>
                  <a:lnTo>
                    <a:pt x="3048203" y="2329771"/>
                  </a:lnTo>
                  <a:close/>
                </a:path>
                <a:path w="5089525" h="2345690">
                  <a:moveTo>
                    <a:pt x="3127622" y="2314065"/>
                  </a:moveTo>
                  <a:lnTo>
                    <a:pt x="3115394" y="2316534"/>
                  </a:lnTo>
                  <a:lnTo>
                    <a:pt x="3105409" y="2323266"/>
                  </a:lnTo>
                  <a:lnTo>
                    <a:pt x="3098677" y="2333251"/>
                  </a:lnTo>
                  <a:lnTo>
                    <a:pt x="3096209" y="2345478"/>
                  </a:lnTo>
                  <a:lnTo>
                    <a:pt x="3111915" y="2345478"/>
                  </a:lnTo>
                  <a:lnTo>
                    <a:pt x="3111915" y="2336803"/>
                  </a:lnTo>
                  <a:lnTo>
                    <a:pt x="3118952" y="2329771"/>
                  </a:lnTo>
                  <a:lnTo>
                    <a:pt x="3127622" y="2329771"/>
                  </a:lnTo>
                  <a:lnTo>
                    <a:pt x="3127622" y="2314065"/>
                  </a:lnTo>
                  <a:close/>
                </a:path>
                <a:path w="5089525" h="2345690">
                  <a:moveTo>
                    <a:pt x="3127622" y="2329771"/>
                  </a:moveTo>
                  <a:lnTo>
                    <a:pt x="3118952" y="2329771"/>
                  </a:lnTo>
                  <a:lnTo>
                    <a:pt x="3111915" y="2336803"/>
                  </a:lnTo>
                  <a:lnTo>
                    <a:pt x="3111915" y="2345478"/>
                  </a:lnTo>
                  <a:lnTo>
                    <a:pt x="3127622" y="2345478"/>
                  </a:lnTo>
                  <a:lnTo>
                    <a:pt x="3127622" y="2329771"/>
                  </a:lnTo>
                  <a:close/>
                </a:path>
                <a:path w="5089525" h="2345690">
                  <a:moveTo>
                    <a:pt x="3233639" y="2314065"/>
                  </a:moveTo>
                  <a:lnTo>
                    <a:pt x="3127622" y="2314065"/>
                  </a:lnTo>
                  <a:lnTo>
                    <a:pt x="3127622" y="2345478"/>
                  </a:lnTo>
                  <a:lnTo>
                    <a:pt x="3233639" y="2345478"/>
                  </a:lnTo>
                  <a:lnTo>
                    <a:pt x="3233639" y="2314065"/>
                  </a:lnTo>
                  <a:close/>
                </a:path>
                <a:path w="5089525" h="2345690">
                  <a:moveTo>
                    <a:pt x="3233639" y="2314065"/>
                  </a:moveTo>
                  <a:lnTo>
                    <a:pt x="3233639" y="2345478"/>
                  </a:lnTo>
                  <a:lnTo>
                    <a:pt x="3249346" y="2345478"/>
                  </a:lnTo>
                  <a:lnTo>
                    <a:pt x="3249346" y="2336803"/>
                  </a:lnTo>
                  <a:lnTo>
                    <a:pt x="3242320" y="2329771"/>
                  </a:lnTo>
                  <a:lnTo>
                    <a:pt x="3260238" y="2329771"/>
                  </a:lnTo>
                  <a:lnTo>
                    <a:pt x="3255852" y="2323266"/>
                  </a:lnTo>
                  <a:lnTo>
                    <a:pt x="3245867" y="2316534"/>
                  </a:lnTo>
                  <a:lnTo>
                    <a:pt x="3233639" y="2314065"/>
                  </a:lnTo>
                  <a:close/>
                </a:path>
                <a:path w="5089525" h="2345690">
                  <a:moveTo>
                    <a:pt x="3260238" y="2329771"/>
                  </a:moveTo>
                  <a:lnTo>
                    <a:pt x="3242320" y="2329771"/>
                  </a:lnTo>
                  <a:lnTo>
                    <a:pt x="3249346" y="2336803"/>
                  </a:lnTo>
                  <a:lnTo>
                    <a:pt x="3249346" y="2345478"/>
                  </a:lnTo>
                  <a:lnTo>
                    <a:pt x="3265052" y="2345478"/>
                  </a:lnTo>
                  <a:lnTo>
                    <a:pt x="3262584" y="2333251"/>
                  </a:lnTo>
                  <a:lnTo>
                    <a:pt x="3260238" y="2329771"/>
                  </a:lnTo>
                  <a:close/>
                </a:path>
                <a:path w="5089525" h="2345690">
                  <a:moveTo>
                    <a:pt x="3339667" y="2314065"/>
                  </a:moveTo>
                  <a:lnTo>
                    <a:pt x="3327440" y="2316534"/>
                  </a:lnTo>
                  <a:lnTo>
                    <a:pt x="3317455" y="2323266"/>
                  </a:lnTo>
                  <a:lnTo>
                    <a:pt x="3310723" y="2333251"/>
                  </a:lnTo>
                  <a:lnTo>
                    <a:pt x="3308255" y="2345478"/>
                  </a:lnTo>
                  <a:lnTo>
                    <a:pt x="3323961" y="2345478"/>
                  </a:lnTo>
                  <a:lnTo>
                    <a:pt x="3323961" y="2336803"/>
                  </a:lnTo>
                  <a:lnTo>
                    <a:pt x="3330987" y="2329771"/>
                  </a:lnTo>
                  <a:lnTo>
                    <a:pt x="3339667" y="2329771"/>
                  </a:lnTo>
                  <a:lnTo>
                    <a:pt x="3339667" y="2314065"/>
                  </a:lnTo>
                  <a:close/>
                </a:path>
                <a:path w="5089525" h="2345690">
                  <a:moveTo>
                    <a:pt x="3339667" y="2329771"/>
                  </a:moveTo>
                  <a:lnTo>
                    <a:pt x="3330987" y="2329771"/>
                  </a:lnTo>
                  <a:lnTo>
                    <a:pt x="3323961" y="2336803"/>
                  </a:lnTo>
                  <a:lnTo>
                    <a:pt x="3323961" y="2345478"/>
                  </a:lnTo>
                  <a:lnTo>
                    <a:pt x="3339667" y="2345478"/>
                  </a:lnTo>
                  <a:lnTo>
                    <a:pt x="3339667" y="2329771"/>
                  </a:lnTo>
                  <a:close/>
                </a:path>
                <a:path w="5089525" h="2345690">
                  <a:moveTo>
                    <a:pt x="3445685" y="2314065"/>
                  </a:moveTo>
                  <a:lnTo>
                    <a:pt x="3339667" y="2314065"/>
                  </a:lnTo>
                  <a:lnTo>
                    <a:pt x="3339667" y="2345478"/>
                  </a:lnTo>
                  <a:lnTo>
                    <a:pt x="3445685" y="2345478"/>
                  </a:lnTo>
                  <a:lnTo>
                    <a:pt x="3445685" y="2314065"/>
                  </a:lnTo>
                  <a:close/>
                </a:path>
                <a:path w="5089525" h="2345690">
                  <a:moveTo>
                    <a:pt x="3445685" y="2314065"/>
                  </a:moveTo>
                  <a:lnTo>
                    <a:pt x="3445685" y="2345478"/>
                  </a:lnTo>
                  <a:lnTo>
                    <a:pt x="3461392" y="2345478"/>
                  </a:lnTo>
                  <a:lnTo>
                    <a:pt x="3461392" y="2336803"/>
                  </a:lnTo>
                  <a:lnTo>
                    <a:pt x="3454366" y="2329771"/>
                  </a:lnTo>
                  <a:lnTo>
                    <a:pt x="3472284" y="2329771"/>
                  </a:lnTo>
                  <a:lnTo>
                    <a:pt x="3467898" y="2323266"/>
                  </a:lnTo>
                  <a:lnTo>
                    <a:pt x="3457913" y="2316534"/>
                  </a:lnTo>
                  <a:lnTo>
                    <a:pt x="3445685" y="2314065"/>
                  </a:lnTo>
                  <a:close/>
                </a:path>
                <a:path w="5089525" h="2345690">
                  <a:moveTo>
                    <a:pt x="3472284" y="2329771"/>
                  </a:moveTo>
                  <a:lnTo>
                    <a:pt x="3454366" y="2329771"/>
                  </a:lnTo>
                  <a:lnTo>
                    <a:pt x="3461392" y="2336803"/>
                  </a:lnTo>
                  <a:lnTo>
                    <a:pt x="3461392" y="2345478"/>
                  </a:lnTo>
                  <a:lnTo>
                    <a:pt x="3477098" y="2345478"/>
                  </a:lnTo>
                  <a:lnTo>
                    <a:pt x="3474630" y="2333251"/>
                  </a:lnTo>
                  <a:lnTo>
                    <a:pt x="3472284" y="2329771"/>
                  </a:lnTo>
                  <a:close/>
                </a:path>
                <a:path w="5089525" h="2345690">
                  <a:moveTo>
                    <a:pt x="3551703" y="2314065"/>
                  </a:moveTo>
                  <a:lnTo>
                    <a:pt x="3539479" y="2316534"/>
                  </a:lnTo>
                  <a:lnTo>
                    <a:pt x="3529494" y="2323266"/>
                  </a:lnTo>
                  <a:lnTo>
                    <a:pt x="3522760" y="2333251"/>
                  </a:lnTo>
                  <a:lnTo>
                    <a:pt x="3520290" y="2345478"/>
                  </a:lnTo>
                  <a:lnTo>
                    <a:pt x="3535997" y="2345478"/>
                  </a:lnTo>
                  <a:lnTo>
                    <a:pt x="3535997" y="2336803"/>
                  </a:lnTo>
                  <a:lnTo>
                    <a:pt x="3543033" y="2329771"/>
                  </a:lnTo>
                  <a:lnTo>
                    <a:pt x="3551703" y="2329771"/>
                  </a:lnTo>
                  <a:lnTo>
                    <a:pt x="3551703" y="2314065"/>
                  </a:lnTo>
                  <a:close/>
                </a:path>
                <a:path w="5089525" h="2345690">
                  <a:moveTo>
                    <a:pt x="3551703" y="2329771"/>
                  </a:moveTo>
                  <a:lnTo>
                    <a:pt x="3543033" y="2329771"/>
                  </a:lnTo>
                  <a:lnTo>
                    <a:pt x="3535997" y="2336803"/>
                  </a:lnTo>
                  <a:lnTo>
                    <a:pt x="3535997" y="2345478"/>
                  </a:lnTo>
                  <a:lnTo>
                    <a:pt x="3551703" y="2345478"/>
                  </a:lnTo>
                  <a:lnTo>
                    <a:pt x="3551703" y="2329771"/>
                  </a:lnTo>
                  <a:close/>
                </a:path>
                <a:path w="5089525" h="2345690">
                  <a:moveTo>
                    <a:pt x="3657731" y="2314065"/>
                  </a:moveTo>
                  <a:lnTo>
                    <a:pt x="3551703" y="2314065"/>
                  </a:lnTo>
                  <a:lnTo>
                    <a:pt x="3551703" y="2345478"/>
                  </a:lnTo>
                  <a:lnTo>
                    <a:pt x="3657731" y="2345478"/>
                  </a:lnTo>
                  <a:lnTo>
                    <a:pt x="3657731" y="2314065"/>
                  </a:lnTo>
                  <a:close/>
                </a:path>
                <a:path w="5089525" h="2345690">
                  <a:moveTo>
                    <a:pt x="3657731" y="2314065"/>
                  </a:moveTo>
                  <a:lnTo>
                    <a:pt x="3657731" y="2345478"/>
                  </a:lnTo>
                  <a:lnTo>
                    <a:pt x="3673437" y="2345478"/>
                  </a:lnTo>
                  <a:lnTo>
                    <a:pt x="3673437" y="2336803"/>
                  </a:lnTo>
                  <a:lnTo>
                    <a:pt x="3666401" y="2329771"/>
                  </a:lnTo>
                  <a:lnTo>
                    <a:pt x="3684330" y="2329771"/>
                  </a:lnTo>
                  <a:lnTo>
                    <a:pt x="3679944" y="2323266"/>
                  </a:lnTo>
                  <a:lnTo>
                    <a:pt x="3669959" y="2316534"/>
                  </a:lnTo>
                  <a:lnTo>
                    <a:pt x="3657731" y="2314065"/>
                  </a:lnTo>
                  <a:close/>
                </a:path>
                <a:path w="5089525" h="2345690">
                  <a:moveTo>
                    <a:pt x="3684330" y="2329771"/>
                  </a:moveTo>
                  <a:lnTo>
                    <a:pt x="3666401" y="2329771"/>
                  </a:lnTo>
                  <a:lnTo>
                    <a:pt x="3673437" y="2336803"/>
                  </a:lnTo>
                  <a:lnTo>
                    <a:pt x="3673437" y="2345478"/>
                  </a:lnTo>
                  <a:lnTo>
                    <a:pt x="3689144" y="2345478"/>
                  </a:lnTo>
                  <a:lnTo>
                    <a:pt x="3686675" y="2333251"/>
                  </a:lnTo>
                  <a:lnTo>
                    <a:pt x="3684330" y="2329771"/>
                  </a:lnTo>
                  <a:close/>
                </a:path>
                <a:path w="5089525" h="2345690">
                  <a:moveTo>
                    <a:pt x="3763749" y="2314065"/>
                  </a:moveTo>
                  <a:lnTo>
                    <a:pt x="3751521" y="2316534"/>
                  </a:lnTo>
                  <a:lnTo>
                    <a:pt x="3741536" y="2323266"/>
                  </a:lnTo>
                  <a:lnTo>
                    <a:pt x="3734805" y="2333251"/>
                  </a:lnTo>
                  <a:lnTo>
                    <a:pt x="3732336" y="2345478"/>
                  </a:lnTo>
                  <a:lnTo>
                    <a:pt x="3748042" y="2345478"/>
                  </a:lnTo>
                  <a:lnTo>
                    <a:pt x="3748042" y="2336803"/>
                  </a:lnTo>
                  <a:lnTo>
                    <a:pt x="3755079" y="2329771"/>
                  </a:lnTo>
                  <a:lnTo>
                    <a:pt x="3763749" y="2329771"/>
                  </a:lnTo>
                  <a:lnTo>
                    <a:pt x="3763749" y="2314065"/>
                  </a:lnTo>
                  <a:close/>
                </a:path>
                <a:path w="5089525" h="2345690">
                  <a:moveTo>
                    <a:pt x="3763749" y="2329771"/>
                  </a:moveTo>
                  <a:lnTo>
                    <a:pt x="3755079" y="2329771"/>
                  </a:lnTo>
                  <a:lnTo>
                    <a:pt x="3748042" y="2336803"/>
                  </a:lnTo>
                  <a:lnTo>
                    <a:pt x="3748042" y="2345478"/>
                  </a:lnTo>
                  <a:lnTo>
                    <a:pt x="3763749" y="2345478"/>
                  </a:lnTo>
                  <a:lnTo>
                    <a:pt x="3763749" y="2329771"/>
                  </a:lnTo>
                  <a:close/>
                </a:path>
                <a:path w="5089525" h="2345690">
                  <a:moveTo>
                    <a:pt x="3869767" y="2314065"/>
                  </a:moveTo>
                  <a:lnTo>
                    <a:pt x="3763749" y="2314065"/>
                  </a:lnTo>
                  <a:lnTo>
                    <a:pt x="3763749" y="2345478"/>
                  </a:lnTo>
                  <a:lnTo>
                    <a:pt x="3869767" y="2345478"/>
                  </a:lnTo>
                  <a:lnTo>
                    <a:pt x="3869767" y="2314065"/>
                  </a:lnTo>
                  <a:close/>
                </a:path>
                <a:path w="5089525" h="2345690">
                  <a:moveTo>
                    <a:pt x="3869767" y="2314065"/>
                  </a:moveTo>
                  <a:lnTo>
                    <a:pt x="3869767" y="2345478"/>
                  </a:lnTo>
                  <a:lnTo>
                    <a:pt x="3885473" y="2345478"/>
                  </a:lnTo>
                  <a:lnTo>
                    <a:pt x="3885473" y="2336803"/>
                  </a:lnTo>
                  <a:lnTo>
                    <a:pt x="3878447" y="2329771"/>
                  </a:lnTo>
                  <a:lnTo>
                    <a:pt x="3896365" y="2329771"/>
                  </a:lnTo>
                  <a:lnTo>
                    <a:pt x="3891979" y="2323266"/>
                  </a:lnTo>
                  <a:lnTo>
                    <a:pt x="3881994" y="2316534"/>
                  </a:lnTo>
                  <a:lnTo>
                    <a:pt x="3869767" y="2314065"/>
                  </a:lnTo>
                  <a:close/>
                </a:path>
                <a:path w="5089525" h="2345690">
                  <a:moveTo>
                    <a:pt x="3896365" y="2329771"/>
                  </a:moveTo>
                  <a:lnTo>
                    <a:pt x="3878447" y="2329771"/>
                  </a:lnTo>
                  <a:lnTo>
                    <a:pt x="3885473" y="2336803"/>
                  </a:lnTo>
                  <a:lnTo>
                    <a:pt x="3885473" y="2345478"/>
                  </a:lnTo>
                  <a:lnTo>
                    <a:pt x="3901179" y="2345478"/>
                  </a:lnTo>
                  <a:lnTo>
                    <a:pt x="3898711" y="2333251"/>
                  </a:lnTo>
                  <a:lnTo>
                    <a:pt x="3896365" y="2329771"/>
                  </a:lnTo>
                  <a:close/>
                </a:path>
                <a:path w="5089525" h="2345690">
                  <a:moveTo>
                    <a:pt x="3975795" y="2314065"/>
                  </a:moveTo>
                  <a:lnTo>
                    <a:pt x="3963567" y="2316534"/>
                  </a:lnTo>
                  <a:lnTo>
                    <a:pt x="3953582" y="2323266"/>
                  </a:lnTo>
                  <a:lnTo>
                    <a:pt x="3946850" y="2333251"/>
                  </a:lnTo>
                  <a:lnTo>
                    <a:pt x="3944382" y="2345478"/>
                  </a:lnTo>
                  <a:lnTo>
                    <a:pt x="3960088" y="2345478"/>
                  </a:lnTo>
                  <a:lnTo>
                    <a:pt x="3960088" y="2336803"/>
                  </a:lnTo>
                  <a:lnTo>
                    <a:pt x="3967114" y="2329771"/>
                  </a:lnTo>
                  <a:lnTo>
                    <a:pt x="3975795" y="2329771"/>
                  </a:lnTo>
                  <a:lnTo>
                    <a:pt x="3975795" y="2314065"/>
                  </a:lnTo>
                  <a:close/>
                </a:path>
                <a:path w="5089525" h="2345690">
                  <a:moveTo>
                    <a:pt x="3975795" y="2329771"/>
                  </a:moveTo>
                  <a:lnTo>
                    <a:pt x="3967114" y="2329771"/>
                  </a:lnTo>
                  <a:lnTo>
                    <a:pt x="3960088" y="2336803"/>
                  </a:lnTo>
                  <a:lnTo>
                    <a:pt x="3960088" y="2345478"/>
                  </a:lnTo>
                  <a:lnTo>
                    <a:pt x="3975795" y="2345478"/>
                  </a:lnTo>
                  <a:lnTo>
                    <a:pt x="3975795" y="2329771"/>
                  </a:lnTo>
                  <a:close/>
                </a:path>
                <a:path w="5089525" h="2345690">
                  <a:moveTo>
                    <a:pt x="4081812" y="2314065"/>
                  </a:moveTo>
                  <a:lnTo>
                    <a:pt x="3975795" y="2314065"/>
                  </a:lnTo>
                  <a:lnTo>
                    <a:pt x="3975795" y="2345478"/>
                  </a:lnTo>
                  <a:lnTo>
                    <a:pt x="4081812" y="2345478"/>
                  </a:lnTo>
                  <a:lnTo>
                    <a:pt x="4081812" y="2314065"/>
                  </a:lnTo>
                  <a:close/>
                </a:path>
                <a:path w="5089525" h="2345690">
                  <a:moveTo>
                    <a:pt x="4081812" y="2314065"/>
                  </a:moveTo>
                  <a:lnTo>
                    <a:pt x="4081812" y="2345478"/>
                  </a:lnTo>
                  <a:lnTo>
                    <a:pt x="4097519" y="2345478"/>
                  </a:lnTo>
                  <a:lnTo>
                    <a:pt x="4097519" y="2336803"/>
                  </a:lnTo>
                  <a:lnTo>
                    <a:pt x="4090493" y="2329771"/>
                  </a:lnTo>
                  <a:lnTo>
                    <a:pt x="4108411" y="2329771"/>
                  </a:lnTo>
                  <a:lnTo>
                    <a:pt x="4104025" y="2323266"/>
                  </a:lnTo>
                  <a:lnTo>
                    <a:pt x="4094040" y="2316534"/>
                  </a:lnTo>
                  <a:lnTo>
                    <a:pt x="4081812" y="2314065"/>
                  </a:lnTo>
                  <a:close/>
                </a:path>
                <a:path w="5089525" h="2345690">
                  <a:moveTo>
                    <a:pt x="4108411" y="2329771"/>
                  </a:moveTo>
                  <a:lnTo>
                    <a:pt x="4090493" y="2329771"/>
                  </a:lnTo>
                  <a:lnTo>
                    <a:pt x="4097519" y="2336803"/>
                  </a:lnTo>
                  <a:lnTo>
                    <a:pt x="4097519" y="2345478"/>
                  </a:lnTo>
                  <a:lnTo>
                    <a:pt x="4113225" y="2345478"/>
                  </a:lnTo>
                  <a:lnTo>
                    <a:pt x="4110757" y="2333251"/>
                  </a:lnTo>
                  <a:lnTo>
                    <a:pt x="4108411" y="2329771"/>
                  </a:lnTo>
                  <a:close/>
                </a:path>
                <a:path w="5089525" h="2345690">
                  <a:moveTo>
                    <a:pt x="4187830" y="2314065"/>
                  </a:moveTo>
                  <a:lnTo>
                    <a:pt x="4175607" y="2316534"/>
                  </a:lnTo>
                  <a:lnTo>
                    <a:pt x="4165621" y="2323266"/>
                  </a:lnTo>
                  <a:lnTo>
                    <a:pt x="4158887" y="2333251"/>
                  </a:lnTo>
                  <a:lnTo>
                    <a:pt x="4156417" y="2345478"/>
                  </a:lnTo>
                  <a:lnTo>
                    <a:pt x="4172124" y="2345478"/>
                  </a:lnTo>
                  <a:lnTo>
                    <a:pt x="4172124" y="2336803"/>
                  </a:lnTo>
                  <a:lnTo>
                    <a:pt x="4179160" y="2329771"/>
                  </a:lnTo>
                  <a:lnTo>
                    <a:pt x="4187830" y="2329771"/>
                  </a:lnTo>
                  <a:lnTo>
                    <a:pt x="4187830" y="2314065"/>
                  </a:lnTo>
                  <a:close/>
                </a:path>
                <a:path w="5089525" h="2345690">
                  <a:moveTo>
                    <a:pt x="4187830" y="2329771"/>
                  </a:moveTo>
                  <a:lnTo>
                    <a:pt x="4179160" y="2329771"/>
                  </a:lnTo>
                  <a:lnTo>
                    <a:pt x="4172124" y="2336803"/>
                  </a:lnTo>
                  <a:lnTo>
                    <a:pt x="4172124" y="2345478"/>
                  </a:lnTo>
                  <a:lnTo>
                    <a:pt x="4187830" y="2345478"/>
                  </a:lnTo>
                  <a:lnTo>
                    <a:pt x="4187830" y="2329771"/>
                  </a:lnTo>
                  <a:close/>
                </a:path>
                <a:path w="5089525" h="2345690">
                  <a:moveTo>
                    <a:pt x="4293858" y="2314065"/>
                  </a:moveTo>
                  <a:lnTo>
                    <a:pt x="4187830" y="2314065"/>
                  </a:lnTo>
                  <a:lnTo>
                    <a:pt x="4187830" y="2345478"/>
                  </a:lnTo>
                  <a:lnTo>
                    <a:pt x="4293858" y="2345478"/>
                  </a:lnTo>
                  <a:lnTo>
                    <a:pt x="4293858" y="2314065"/>
                  </a:lnTo>
                  <a:close/>
                </a:path>
                <a:path w="5089525" h="2345690">
                  <a:moveTo>
                    <a:pt x="4293858" y="2314065"/>
                  </a:moveTo>
                  <a:lnTo>
                    <a:pt x="4293858" y="2345478"/>
                  </a:lnTo>
                  <a:lnTo>
                    <a:pt x="4309565" y="2345478"/>
                  </a:lnTo>
                  <a:lnTo>
                    <a:pt x="4309565" y="2336803"/>
                  </a:lnTo>
                  <a:lnTo>
                    <a:pt x="4302528" y="2329771"/>
                  </a:lnTo>
                  <a:lnTo>
                    <a:pt x="4320457" y="2329771"/>
                  </a:lnTo>
                  <a:lnTo>
                    <a:pt x="4316071" y="2323266"/>
                  </a:lnTo>
                  <a:lnTo>
                    <a:pt x="4306086" y="2316534"/>
                  </a:lnTo>
                  <a:lnTo>
                    <a:pt x="4293858" y="2314065"/>
                  </a:lnTo>
                  <a:close/>
                </a:path>
                <a:path w="5089525" h="2345690">
                  <a:moveTo>
                    <a:pt x="4320457" y="2329771"/>
                  </a:moveTo>
                  <a:lnTo>
                    <a:pt x="4302528" y="2329771"/>
                  </a:lnTo>
                  <a:lnTo>
                    <a:pt x="4309565" y="2336803"/>
                  </a:lnTo>
                  <a:lnTo>
                    <a:pt x="4309565" y="2345478"/>
                  </a:lnTo>
                  <a:lnTo>
                    <a:pt x="4325271" y="2345478"/>
                  </a:lnTo>
                  <a:lnTo>
                    <a:pt x="4322803" y="2333251"/>
                  </a:lnTo>
                  <a:lnTo>
                    <a:pt x="4320457" y="2329771"/>
                  </a:lnTo>
                  <a:close/>
                </a:path>
                <a:path w="5089525" h="2345690">
                  <a:moveTo>
                    <a:pt x="4399876" y="2314065"/>
                  </a:moveTo>
                  <a:lnTo>
                    <a:pt x="4387648" y="2316534"/>
                  </a:lnTo>
                  <a:lnTo>
                    <a:pt x="4377663" y="2323266"/>
                  </a:lnTo>
                  <a:lnTo>
                    <a:pt x="4370932" y="2333251"/>
                  </a:lnTo>
                  <a:lnTo>
                    <a:pt x="4368463" y="2345478"/>
                  </a:lnTo>
                  <a:lnTo>
                    <a:pt x="4384170" y="2345478"/>
                  </a:lnTo>
                  <a:lnTo>
                    <a:pt x="4384170" y="2336803"/>
                  </a:lnTo>
                  <a:lnTo>
                    <a:pt x="4391206" y="2329771"/>
                  </a:lnTo>
                  <a:lnTo>
                    <a:pt x="4399876" y="2329771"/>
                  </a:lnTo>
                  <a:lnTo>
                    <a:pt x="4399876" y="2314065"/>
                  </a:lnTo>
                  <a:close/>
                </a:path>
                <a:path w="5089525" h="2345690">
                  <a:moveTo>
                    <a:pt x="4399876" y="2329771"/>
                  </a:moveTo>
                  <a:lnTo>
                    <a:pt x="4391206" y="2329771"/>
                  </a:lnTo>
                  <a:lnTo>
                    <a:pt x="4384170" y="2336803"/>
                  </a:lnTo>
                  <a:lnTo>
                    <a:pt x="4384170" y="2345478"/>
                  </a:lnTo>
                  <a:lnTo>
                    <a:pt x="4399876" y="2345478"/>
                  </a:lnTo>
                  <a:lnTo>
                    <a:pt x="4399876" y="2329771"/>
                  </a:lnTo>
                  <a:close/>
                </a:path>
                <a:path w="5089525" h="2345690">
                  <a:moveTo>
                    <a:pt x="4505894" y="2314065"/>
                  </a:moveTo>
                  <a:lnTo>
                    <a:pt x="4399876" y="2314065"/>
                  </a:lnTo>
                  <a:lnTo>
                    <a:pt x="4399876" y="2345478"/>
                  </a:lnTo>
                  <a:lnTo>
                    <a:pt x="4505894" y="2345478"/>
                  </a:lnTo>
                  <a:lnTo>
                    <a:pt x="4505894" y="2314065"/>
                  </a:lnTo>
                  <a:close/>
                </a:path>
                <a:path w="5089525" h="2345690">
                  <a:moveTo>
                    <a:pt x="4505894" y="2314065"/>
                  </a:moveTo>
                  <a:lnTo>
                    <a:pt x="4505894" y="2345478"/>
                  </a:lnTo>
                  <a:lnTo>
                    <a:pt x="4521600" y="2345478"/>
                  </a:lnTo>
                  <a:lnTo>
                    <a:pt x="4521600" y="2336803"/>
                  </a:lnTo>
                  <a:lnTo>
                    <a:pt x="4514574" y="2329771"/>
                  </a:lnTo>
                  <a:lnTo>
                    <a:pt x="4532493" y="2329771"/>
                  </a:lnTo>
                  <a:lnTo>
                    <a:pt x="4528106" y="2323266"/>
                  </a:lnTo>
                  <a:lnTo>
                    <a:pt x="4518122" y="2316534"/>
                  </a:lnTo>
                  <a:lnTo>
                    <a:pt x="4505894" y="2314065"/>
                  </a:lnTo>
                  <a:close/>
                </a:path>
                <a:path w="5089525" h="2345690">
                  <a:moveTo>
                    <a:pt x="4532493" y="2329771"/>
                  </a:moveTo>
                  <a:lnTo>
                    <a:pt x="4514574" y="2329771"/>
                  </a:lnTo>
                  <a:lnTo>
                    <a:pt x="4521600" y="2336803"/>
                  </a:lnTo>
                  <a:lnTo>
                    <a:pt x="4521600" y="2345478"/>
                  </a:lnTo>
                  <a:lnTo>
                    <a:pt x="4537306" y="2345478"/>
                  </a:lnTo>
                  <a:lnTo>
                    <a:pt x="4534838" y="2333251"/>
                  </a:lnTo>
                  <a:lnTo>
                    <a:pt x="4532493" y="2329771"/>
                  </a:lnTo>
                  <a:close/>
                </a:path>
                <a:path w="5089525" h="2345690">
                  <a:moveTo>
                    <a:pt x="4611922" y="2314065"/>
                  </a:moveTo>
                  <a:lnTo>
                    <a:pt x="4599694" y="2316534"/>
                  </a:lnTo>
                  <a:lnTo>
                    <a:pt x="4589709" y="2323266"/>
                  </a:lnTo>
                  <a:lnTo>
                    <a:pt x="4582978" y="2333251"/>
                  </a:lnTo>
                  <a:lnTo>
                    <a:pt x="4580509" y="2345478"/>
                  </a:lnTo>
                  <a:lnTo>
                    <a:pt x="4596216" y="2345478"/>
                  </a:lnTo>
                  <a:lnTo>
                    <a:pt x="4596216" y="2336803"/>
                  </a:lnTo>
                  <a:lnTo>
                    <a:pt x="4603242" y="2329771"/>
                  </a:lnTo>
                  <a:lnTo>
                    <a:pt x="4611922" y="2329771"/>
                  </a:lnTo>
                  <a:lnTo>
                    <a:pt x="4611922" y="2314065"/>
                  </a:lnTo>
                  <a:close/>
                </a:path>
                <a:path w="5089525" h="2345690">
                  <a:moveTo>
                    <a:pt x="4611922" y="2329771"/>
                  </a:moveTo>
                  <a:lnTo>
                    <a:pt x="4603242" y="2329771"/>
                  </a:lnTo>
                  <a:lnTo>
                    <a:pt x="4596216" y="2336803"/>
                  </a:lnTo>
                  <a:lnTo>
                    <a:pt x="4596216" y="2345478"/>
                  </a:lnTo>
                  <a:lnTo>
                    <a:pt x="4611922" y="2345478"/>
                  </a:lnTo>
                  <a:lnTo>
                    <a:pt x="4611922" y="2329771"/>
                  </a:lnTo>
                  <a:close/>
                </a:path>
                <a:path w="5089525" h="2345690">
                  <a:moveTo>
                    <a:pt x="4717940" y="2314065"/>
                  </a:moveTo>
                  <a:lnTo>
                    <a:pt x="4611922" y="2314065"/>
                  </a:lnTo>
                  <a:lnTo>
                    <a:pt x="4611922" y="2345478"/>
                  </a:lnTo>
                  <a:lnTo>
                    <a:pt x="4717940" y="2345478"/>
                  </a:lnTo>
                  <a:lnTo>
                    <a:pt x="4717940" y="2314065"/>
                  </a:lnTo>
                  <a:close/>
                </a:path>
                <a:path w="5089525" h="2345690">
                  <a:moveTo>
                    <a:pt x="4717940" y="2314065"/>
                  </a:moveTo>
                  <a:lnTo>
                    <a:pt x="4717940" y="2345478"/>
                  </a:lnTo>
                  <a:lnTo>
                    <a:pt x="4733646" y="2345478"/>
                  </a:lnTo>
                  <a:lnTo>
                    <a:pt x="4733646" y="2336803"/>
                  </a:lnTo>
                  <a:lnTo>
                    <a:pt x="4726620" y="2329771"/>
                  </a:lnTo>
                  <a:lnTo>
                    <a:pt x="4744538" y="2329771"/>
                  </a:lnTo>
                  <a:lnTo>
                    <a:pt x="4740152" y="2323266"/>
                  </a:lnTo>
                  <a:lnTo>
                    <a:pt x="4730168" y="2316534"/>
                  </a:lnTo>
                  <a:lnTo>
                    <a:pt x="4717940" y="2314065"/>
                  </a:lnTo>
                  <a:close/>
                </a:path>
                <a:path w="5089525" h="2345690">
                  <a:moveTo>
                    <a:pt x="4744538" y="2329771"/>
                  </a:moveTo>
                  <a:lnTo>
                    <a:pt x="4726620" y="2329771"/>
                  </a:lnTo>
                  <a:lnTo>
                    <a:pt x="4733646" y="2336803"/>
                  </a:lnTo>
                  <a:lnTo>
                    <a:pt x="4733646" y="2345478"/>
                  </a:lnTo>
                  <a:lnTo>
                    <a:pt x="4749352" y="2345478"/>
                  </a:lnTo>
                  <a:lnTo>
                    <a:pt x="4746884" y="2333251"/>
                  </a:lnTo>
                  <a:lnTo>
                    <a:pt x="4744538" y="2329771"/>
                  </a:lnTo>
                  <a:close/>
                </a:path>
                <a:path w="5089525" h="2345690">
                  <a:moveTo>
                    <a:pt x="4823957" y="2314065"/>
                  </a:moveTo>
                  <a:lnTo>
                    <a:pt x="4811734" y="2316534"/>
                  </a:lnTo>
                  <a:lnTo>
                    <a:pt x="4801749" y="2323266"/>
                  </a:lnTo>
                  <a:lnTo>
                    <a:pt x="4795015" y="2333251"/>
                  </a:lnTo>
                  <a:lnTo>
                    <a:pt x="4792545" y="2345478"/>
                  </a:lnTo>
                  <a:lnTo>
                    <a:pt x="4808251" y="2345478"/>
                  </a:lnTo>
                  <a:lnTo>
                    <a:pt x="4808251" y="2336803"/>
                  </a:lnTo>
                  <a:lnTo>
                    <a:pt x="4815287" y="2329771"/>
                  </a:lnTo>
                  <a:lnTo>
                    <a:pt x="4823957" y="2329771"/>
                  </a:lnTo>
                  <a:lnTo>
                    <a:pt x="4823957" y="2314065"/>
                  </a:lnTo>
                  <a:close/>
                </a:path>
                <a:path w="5089525" h="2345690">
                  <a:moveTo>
                    <a:pt x="4823957" y="2329771"/>
                  </a:moveTo>
                  <a:lnTo>
                    <a:pt x="4815287" y="2329771"/>
                  </a:lnTo>
                  <a:lnTo>
                    <a:pt x="4808251" y="2336803"/>
                  </a:lnTo>
                  <a:lnTo>
                    <a:pt x="4808251" y="2345478"/>
                  </a:lnTo>
                  <a:lnTo>
                    <a:pt x="4823957" y="2345478"/>
                  </a:lnTo>
                  <a:lnTo>
                    <a:pt x="4823957" y="2329771"/>
                  </a:lnTo>
                  <a:close/>
                </a:path>
                <a:path w="5089525" h="2345690">
                  <a:moveTo>
                    <a:pt x="4929986" y="2314065"/>
                  </a:moveTo>
                  <a:lnTo>
                    <a:pt x="4823957" y="2314065"/>
                  </a:lnTo>
                  <a:lnTo>
                    <a:pt x="4823957" y="2345478"/>
                  </a:lnTo>
                  <a:lnTo>
                    <a:pt x="4929986" y="2345478"/>
                  </a:lnTo>
                  <a:lnTo>
                    <a:pt x="4929986" y="2314065"/>
                  </a:lnTo>
                  <a:close/>
                </a:path>
                <a:path w="5089525" h="2345690">
                  <a:moveTo>
                    <a:pt x="4929986" y="2314065"/>
                  </a:moveTo>
                  <a:lnTo>
                    <a:pt x="4929986" y="2345478"/>
                  </a:lnTo>
                  <a:lnTo>
                    <a:pt x="4945692" y="2345478"/>
                  </a:lnTo>
                  <a:lnTo>
                    <a:pt x="4945692" y="2336803"/>
                  </a:lnTo>
                  <a:lnTo>
                    <a:pt x="4938655" y="2329771"/>
                  </a:lnTo>
                  <a:lnTo>
                    <a:pt x="4956584" y="2329771"/>
                  </a:lnTo>
                  <a:lnTo>
                    <a:pt x="4952198" y="2323266"/>
                  </a:lnTo>
                  <a:lnTo>
                    <a:pt x="4942213" y="2316534"/>
                  </a:lnTo>
                  <a:lnTo>
                    <a:pt x="4929986" y="2314065"/>
                  </a:lnTo>
                  <a:close/>
                </a:path>
                <a:path w="5089525" h="2345690">
                  <a:moveTo>
                    <a:pt x="4956584" y="2329771"/>
                  </a:moveTo>
                  <a:lnTo>
                    <a:pt x="4938655" y="2329771"/>
                  </a:lnTo>
                  <a:lnTo>
                    <a:pt x="4945692" y="2336803"/>
                  </a:lnTo>
                  <a:lnTo>
                    <a:pt x="4945692" y="2345478"/>
                  </a:lnTo>
                  <a:lnTo>
                    <a:pt x="4961398" y="2345478"/>
                  </a:lnTo>
                  <a:lnTo>
                    <a:pt x="4958930" y="2333251"/>
                  </a:lnTo>
                  <a:lnTo>
                    <a:pt x="4956584" y="2329771"/>
                  </a:lnTo>
                  <a:close/>
                </a:path>
                <a:path w="5089525" h="2345690">
                  <a:moveTo>
                    <a:pt x="5036003" y="2314065"/>
                  </a:moveTo>
                  <a:lnTo>
                    <a:pt x="5023775" y="2316534"/>
                  </a:lnTo>
                  <a:lnTo>
                    <a:pt x="5013791" y="2323266"/>
                  </a:lnTo>
                  <a:lnTo>
                    <a:pt x="5007059" y="2333251"/>
                  </a:lnTo>
                  <a:lnTo>
                    <a:pt x="5004591" y="2345478"/>
                  </a:lnTo>
                  <a:lnTo>
                    <a:pt x="5020297" y="2345478"/>
                  </a:lnTo>
                  <a:lnTo>
                    <a:pt x="5020297" y="2336803"/>
                  </a:lnTo>
                  <a:lnTo>
                    <a:pt x="5027333" y="2329771"/>
                  </a:lnTo>
                  <a:lnTo>
                    <a:pt x="5036003" y="2329771"/>
                  </a:lnTo>
                  <a:lnTo>
                    <a:pt x="5036003" y="2314065"/>
                  </a:lnTo>
                  <a:close/>
                </a:path>
                <a:path w="5089525" h="2345690">
                  <a:moveTo>
                    <a:pt x="5036003" y="2329771"/>
                  </a:moveTo>
                  <a:lnTo>
                    <a:pt x="5027333" y="2329771"/>
                  </a:lnTo>
                  <a:lnTo>
                    <a:pt x="5020297" y="2336803"/>
                  </a:lnTo>
                  <a:lnTo>
                    <a:pt x="5020297" y="2345478"/>
                  </a:lnTo>
                  <a:lnTo>
                    <a:pt x="5036003" y="2345478"/>
                  </a:lnTo>
                  <a:lnTo>
                    <a:pt x="5036003" y="2329771"/>
                  </a:lnTo>
                  <a:close/>
                </a:path>
                <a:path w="5089525" h="2345690">
                  <a:moveTo>
                    <a:pt x="5057605" y="2314065"/>
                  </a:moveTo>
                  <a:lnTo>
                    <a:pt x="5036003" y="2314065"/>
                  </a:lnTo>
                  <a:lnTo>
                    <a:pt x="5036003" y="2345478"/>
                  </a:lnTo>
                  <a:lnTo>
                    <a:pt x="5057605" y="2345478"/>
                  </a:lnTo>
                  <a:lnTo>
                    <a:pt x="5057605" y="2314065"/>
                  </a:lnTo>
                  <a:close/>
                </a:path>
                <a:path w="5089525" h="2345690">
                  <a:moveTo>
                    <a:pt x="5089059" y="2260759"/>
                  </a:moveTo>
                  <a:lnTo>
                    <a:pt x="5076789" y="2263227"/>
                  </a:lnTo>
                  <a:lnTo>
                    <a:pt x="5066805" y="2269959"/>
                  </a:lnTo>
                  <a:lnTo>
                    <a:pt x="5060073" y="2279944"/>
                  </a:lnTo>
                  <a:lnTo>
                    <a:pt x="5057605" y="2292171"/>
                  </a:lnTo>
                  <a:lnTo>
                    <a:pt x="5057605" y="2345478"/>
                  </a:lnTo>
                  <a:lnTo>
                    <a:pt x="5073311" y="2345478"/>
                  </a:lnTo>
                  <a:lnTo>
                    <a:pt x="5073311" y="2283497"/>
                  </a:lnTo>
                  <a:lnTo>
                    <a:pt x="5080337" y="2276465"/>
                  </a:lnTo>
                  <a:lnTo>
                    <a:pt x="5089059" y="2276465"/>
                  </a:lnTo>
                  <a:lnTo>
                    <a:pt x="5089059" y="2260759"/>
                  </a:lnTo>
                  <a:close/>
                </a:path>
                <a:path w="5089525" h="2345690">
                  <a:moveTo>
                    <a:pt x="5089059" y="2276465"/>
                  </a:moveTo>
                  <a:lnTo>
                    <a:pt x="5080337" y="2276465"/>
                  </a:lnTo>
                  <a:lnTo>
                    <a:pt x="5073311" y="2283497"/>
                  </a:lnTo>
                  <a:lnTo>
                    <a:pt x="5073311" y="2345478"/>
                  </a:lnTo>
                  <a:lnTo>
                    <a:pt x="5089017" y="2345478"/>
                  </a:lnTo>
                  <a:lnTo>
                    <a:pt x="5089059" y="2276465"/>
                  </a:lnTo>
                  <a:close/>
                </a:path>
                <a:path w="5089525" h="2345690">
                  <a:moveTo>
                    <a:pt x="5089059" y="2047534"/>
                  </a:moveTo>
                  <a:lnTo>
                    <a:pt x="5076789" y="2050003"/>
                  </a:lnTo>
                  <a:lnTo>
                    <a:pt x="5066805" y="2056734"/>
                  </a:lnTo>
                  <a:lnTo>
                    <a:pt x="5060073" y="2066719"/>
                  </a:lnTo>
                  <a:lnTo>
                    <a:pt x="5057605" y="2078947"/>
                  </a:lnTo>
                  <a:lnTo>
                    <a:pt x="5057605" y="2185559"/>
                  </a:lnTo>
                  <a:lnTo>
                    <a:pt x="5060073" y="2197786"/>
                  </a:lnTo>
                  <a:lnTo>
                    <a:pt x="5066805" y="2207771"/>
                  </a:lnTo>
                  <a:lnTo>
                    <a:pt x="5076789" y="2214503"/>
                  </a:lnTo>
                  <a:lnTo>
                    <a:pt x="5089059" y="2216972"/>
                  </a:lnTo>
                  <a:lnTo>
                    <a:pt x="5089059" y="2201265"/>
                  </a:lnTo>
                  <a:lnTo>
                    <a:pt x="5080337" y="2201265"/>
                  </a:lnTo>
                  <a:lnTo>
                    <a:pt x="5073311" y="2194233"/>
                  </a:lnTo>
                  <a:lnTo>
                    <a:pt x="5073311" y="2070272"/>
                  </a:lnTo>
                  <a:lnTo>
                    <a:pt x="5080337" y="2063240"/>
                  </a:lnTo>
                  <a:lnTo>
                    <a:pt x="5089059" y="2063240"/>
                  </a:lnTo>
                  <a:lnTo>
                    <a:pt x="5089059" y="2047534"/>
                  </a:lnTo>
                  <a:close/>
                </a:path>
                <a:path w="5089525" h="2345690">
                  <a:moveTo>
                    <a:pt x="5089059" y="2063240"/>
                  </a:moveTo>
                  <a:lnTo>
                    <a:pt x="5080337" y="2063240"/>
                  </a:lnTo>
                  <a:lnTo>
                    <a:pt x="5073311" y="2070272"/>
                  </a:lnTo>
                  <a:lnTo>
                    <a:pt x="5073311" y="2194233"/>
                  </a:lnTo>
                  <a:lnTo>
                    <a:pt x="5080337" y="2201265"/>
                  </a:lnTo>
                  <a:lnTo>
                    <a:pt x="5089059" y="2201265"/>
                  </a:lnTo>
                  <a:lnTo>
                    <a:pt x="5089059" y="2063240"/>
                  </a:lnTo>
                  <a:close/>
                </a:path>
                <a:path w="5089525" h="2345690">
                  <a:moveTo>
                    <a:pt x="5089059" y="1834308"/>
                  </a:moveTo>
                  <a:lnTo>
                    <a:pt x="5076789" y="1836777"/>
                  </a:lnTo>
                  <a:lnTo>
                    <a:pt x="5066805" y="1843509"/>
                  </a:lnTo>
                  <a:lnTo>
                    <a:pt x="5060073" y="1853494"/>
                  </a:lnTo>
                  <a:lnTo>
                    <a:pt x="5057605" y="1865721"/>
                  </a:lnTo>
                  <a:lnTo>
                    <a:pt x="5057605" y="1972333"/>
                  </a:lnTo>
                  <a:lnTo>
                    <a:pt x="5060073" y="1984561"/>
                  </a:lnTo>
                  <a:lnTo>
                    <a:pt x="5066805" y="1994545"/>
                  </a:lnTo>
                  <a:lnTo>
                    <a:pt x="5076789" y="2001277"/>
                  </a:lnTo>
                  <a:lnTo>
                    <a:pt x="5089059" y="2003746"/>
                  </a:lnTo>
                  <a:lnTo>
                    <a:pt x="5089059" y="1988039"/>
                  </a:lnTo>
                  <a:lnTo>
                    <a:pt x="5080337" y="1988039"/>
                  </a:lnTo>
                  <a:lnTo>
                    <a:pt x="5073311" y="1981008"/>
                  </a:lnTo>
                  <a:lnTo>
                    <a:pt x="5073311" y="1857047"/>
                  </a:lnTo>
                  <a:lnTo>
                    <a:pt x="5080337" y="1850014"/>
                  </a:lnTo>
                  <a:lnTo>
                    <a:pt x="5089059" y="1850014"/>
                  </a:lnTo>
                  <a:lnTo>
                    <a:pt x="5089059" y="1834308"/>
                  </a:lnTo>
                  <a:close/>
                </a:path>
                <a:path w="5089525" h="2345690">
                  <a:moveTo>
                    <a:pt x="5089059" y="1850014"/>
                  </a:moveTo>
                  <a:lnTo>
                    <a:pt x="5080337" y="1850014"/>
                  </a:lnTo>
                  <a:lnTo>
                    <a:pt x="5073311" y="1857047"/>
                  </a:lnTo>
                  <a:lnTo>
                    <a:pt x="5073311" y="1981008"/>
                  </a:lnTo>
                  <a:lnTo>
                    <a:pt x="5080337" y="1988039"/>
                  </a:lnTo>
                  <a:lnTo>
                    <a:pt x="5089059" y="1988039"/>
                  </a:lnTo>
                  <a:lnTo>
                    <a:pt x="5089059" y="1850014"/>
                  </a:lnTo>
                  <a:close/>
                </a:path>
                <a:path w="5089525" h="2345690">
                  <a:moveTo>
                    <a:pt x="5089059" y="1621083"/>
                  </a:moveTo>
                  <a:lnTo>
                    <a:pt x="5076789" y="1623552"/>
                  </a:lnTo>
                  <a:lnTo>
                    <a:pt x="5066805" y="1630283"/>
                  </a:lnTo>
                  <a:lnTo>
                    <a:pt x="5060073" y="1640268"/>
                  </a:lnTo>
                  <a:lnTo>
                    <a:pt x="5057605" y="1652496"/>
                  </a:lnTo>
                  <a:lnTo>
                    <a:pt x="5057605" y="1759108"/>
                  </a:lnTo>
                  <a:lnTo>
                    <a:pt x="5060073" y="1771336"/>
                  </a:lnTo>
                  <a:lnTo>
                    <a:pt x="5066805" y="1781321"/>
                  </a:lnTo>
                  <a:lnTo>
                    <a:pt x="5076789" y="1788052"/>
                  </a:lnTo>
                  <a:lnTo>
                    <a:pt x="5089059" y="1790521"/>
                  </a:lnTo>
                  <a:lnTo>
                    <a:pt x="5089059" y="1774815"/>
                  </a:lnTo>
                  <a:lnTo>
                    <a:pt x="5080337" y="1774815"/>
                  </a:lnTo>
                  <a:lnTo>
                    <a:pt x="5073311" y="1767782"/>
                  </a:lnTo>
                  <a:lnTo>
                    <a:pt x="5073311" y="1643822"/>
                  </a:lnTo>
                  <a:lnTo>
                    <a:pt x="5080337" y="1636789"/>
                  </a:lnTo>
                  <a:lnTo>
                    <a:pt x="5089059" y="1636789"/>
                  </a:lnTo>
                  <a:lnTo>
                    <a:pt x="5089059" y="1621083"/>
                  </a:lnTo>
                  <a:close/>
                </a:path>
                <a:path w="5089525" h="2345690">
                  <a:moveTo>
                    <a:pt x="5089059" y="1636789"/>
                  </a:moveTo>
                  <a:lnTo>
                    <a:pt x="5080337" y="1636789"/>
                  </a:lnTo>
                  <a:lnTo>
                    <a:pt x="5073311" y="1643822"/>
                  </a:lnTo>
                  <a:lnTo>
                    <a:pt x="5073311" y="1767782"/>
                  </a:lnTo>
                  <a:lnTo>
                    <a:pt x="5080337" y="1774815"/>
                  </a:lnTo>
                  <a:lnTo>
                    <a:pt x="5089059" y="1774815"/>
                  </a:lnTo>
                  <a:lnTo>
                    <a:pt x="5089059" y="1636789"/>
                  </a:lnTo>
                  <a:close/>
                </a:path>
                <a:path w="5089525" h="2345690">
                  <a:moveTo>
                    <a:pt x="5089059" y="1407858"/>
                  </a:moveTo>
                  <a:lnTo>
                    <a:pt x="5076789" y="1410327"/>
                  </a:lnTo>
                  <a:lnTo>
                    <a:pt x="5066805" y="1417059"/>
                  </a:lnTo>
                  <a:lnTo>
                    <a:pt x="5060073" y="1427043"/>
                  </a:lnTo>
                  <a:lnTo>
                    <a:pt x="5057605" y="1439271"/>
                  </a:lnTo>
                  <a:lnTo>
                    <a:pt x="5057605" y="1545883"/>
                  </a:lnTo>
                  <a:lnTo>
                    <a:pt x="5060073" y="1558110"/>
                  </a:lnTo>
                  <a:lnTo>
                    <a:pt x="5066805" y="1568095"/>
                  </a:lnTo>
                  <a:lnTo>
                    <a:pt x="5076789" y="1574827"/>
                  </a:lnTo>
                  <a:lnTo>
                    <a:pt x="5089059" y="1577296"/>
                  </a:lnTo>
                  <a:lnTo>
                    <a:pt x="5089059" y="1561590"/>
                  </a:lnTo>
                  <a:lnTo>
                    <a:pt x="5080337" y="1561590"/>
                  </a:lnTo>
                  <a:lnTo>
                    <a:pt x="5073311" y="1554557"/>
                  </a:lnTo>
                  <a:lnTo>
                    <a:pt x="5073311" y="1430596"/>
                  </a:lnTo>
                  <a:lnTo>
                    <a:pt x="5080337" y="1423565"/>
                  </a:lnTo>
                  <a:lnTo>
                    <a:pt x="5089059" y="1423565"/>
                  </a:lnTo>
                  <a:lnTo>
                    <a:pt x="5089059" y="1407858"/>
                  </a:lnTo>
                  <a:close/>
                </a:path>
                <a:path w="5089525" h="2345690">
                  <a:moveTo>
                    <a:pt x="5089059" y="1423565"/>
                  </a:moveTo>
                  <a:lnTo>
                    <a:pt x="5080337" y="1423565"/>
                  </a:lnTo>
                  <a:lnTo>
                    <a:pt x="5073311" y="1430596"/>
                  </a:lnTo>
                  <a:lnTo>
                    <a:pt x="5073311" y="1554557"/>
                  </a:lnTo>
                  <a:lnTo>
                    <a:pt x="5080337" y="1561590"/>
                  </a:lnTo>
                  <a:lnTo>
                    <a:pt x="5089059" y="1561590"/>
                  </a:lnTo>
                  <a:lnTo>
                    <a:pt x="5089059" y="1423565"/>
                  </a:lnTo>
                  <a:close/>
                </a:path>
                <a:path w="5089525" h="2345690">
                  <a:moveTo>
                    <a:pt x="5089059" y="1194633"/>
                  </a:moveTo>
                  <a:lnTo>
                    <a:pt x="5076789" y="1197102"/>
                  </a:lnTo>
                  <a:lnTo>
                    <a:pt x="5066805" y="1203833"/>
                  </a:lnTo>
                  <a:lnTo>
                    <a:pt x="5060073" y="1213818"/>
                  </a:lnTo>
                  <a:lnTo>
                    <a:pt x="5057605" y="1226046"/>
                  </a:lnTo>
                  <a:lnTo>
                    <a:pt x="5057605" y="1332657"/>
                  </a:lnTo>
                  <a:lnTo>
                    <a:pt x="5060073" y="1344885"/>
                  </a:lnTo>
                  <a:lnTo>
                    <a:pt x="5066805" y="1354870"/>
                  </a:lnTo>
                  <a:lnTo>
                    <a:pt x="5076789" y="1361602"/>
                  </a:lnTo>
                  <a:lnTo>
                    <a:pt x="5089059" y="1364071"/>
                  </a:lnTo>
                  <a:lnTo>
                    <a:pt x="5089059" y="1348365"/>
                  </a:lnTo>
                  <a:lnTo>
                    <a:pt x="5080337" y="1348365"/>
                  </a:lnTo>
                  <a:lnTo>
                    <a:pt x="5073311" y="1341332"/>
                  </a:lnTo>
                  <a:lnTo>
                    <a:pt x="5073311" y="1217366"/>
                  </a:lnTo>
                  <a:lnTo>
                    <a:pt x="5080337" y="1210340"/>
                  </a:lnTo>
                  <a:lnTo>
                    <a:pt x="5089059" y="1210340"/>
                  </a:lnTo>
                  <a:lnTo>
                    <a:pt x="5089059" y="1194633"/>
                  </a:lnTo>
                  <a:close/>
                </a:path>
                <a:path w="5089525" h="2345690">
                  <a:moveTo>
                    <a:pt x="5089059" y="1210340"/>
                  </a:moveTo>
                  <a:lnTo>
                    <a:pt x="5080337" y="1210340"/>
                  </a:lnTo>
                  <a:lnTo>
                    <a:pt x="5073311" y="1217366"/>
                  </a:lnTo>
                  <a:lnTo>
                    <a:pt x="5073311" y="1341332"/>
                  </a:lnTo>
                  <a:lnTo>
                    <a:pt x="5080337" y="1348365"/>
                  </a:lnTo>
                  <a:lnTo>
                    <a:pt x="5089059" y="1348365"/>
                  </a:lnTo>
                  <a:lnTo>
                    <a:pt x="5089059" y="1210340"/>
                  </a:lnTo>
                  <a:close/>
                </a:path>
                <a:path w="5089525" h="2345690">
                  <a:moveTo>
                    <a:pt x="5089059" y="981404"/>
                  </a:moveTo>
                  <a:lnTo>
                    <a:pt x="5076789" y="983873"/>
                  </a:lnTo>
                  <a:lnTo>
                    <a:pt x="5066805" y="990604"/>
                  </a:lnTo>
                  <a:lnTo>
                    <a:pt x="5060073" y="1000589"/>
                  </a:lnTo>
                  <a:lnTo>
                    <a:pt x="5057605" y="1012817"/>
                  </a:lnTo>
                  <a:lnTo>
                    <a:pt x="5057605" y="1119431"/>
                  </a:lnTo>
                  <a:lnTo>
                    <a:pt x="5060073" y="1131659"/>
                  </a:lnTo>
                  <a:lnTo>
                    <a:pt x="5066805" y="1141644"/>
                  </a:lnTo>
                  <a:lnTo>
                    <a:pt x="5076789" y="1148376"/>
                  </a:lnTo>
                  <a:lnTo>
                    <a:pt x="5089059" y="1150844"/>
                  </a:lnTo>
                  <a:lnTo>
                    <a:pt x="5089059" y="1135138"/>
                  </a:lnTo>
                  <a:lnTo>
                    <a:pt x="5080337" y="1135138"/>
                  </a:lnTo>
                  <a:lnTo>
                    <a:pt x="5073311" y="1128112"/>
                  </a:lnTo>
                  <a:lnTo>
                    <a:pt x="5073311" y="1004147"/>
                  </a:lnTo>
                  <a:lnTo>
                    <a:pt x="5080337" y="997110"/>
                  </a:lnTo>
                  <a:lnTo>
                    <a:pt x="5089059" y="997110"/>
                  </a:lnTo>
                  <a:lnTo>
                    <a:pt x="5089059" y="981404"/>
                  </a:lnTo>
                  <a:close/>
                </a:path>
                <a:path w="5089525" h="2345690">
                  <a:moveTo>
                    <a:pt x="5089059" y="997110"/>
                  </a:moveTo>
                  <a:lnTo>
                    <a:pt x="5080337" y="997110"/>
                  </a:lnTo>
                  <a:lnTo>
                    <a:pt x="5073311" y="1004147"/>
                  </a:lnTo>
                  <a:lnTo>
                    <a:pt x="5073311" y="1128112"/>
                  </a:lnTo>
                  <a:lnTo>
                    <a:pt x="5080337" y="1135138"/>
                  </a:lnTo>
                  <a:lnTo>
                    <a:pt x="5089059" y="1135138"/>
                  </a:lnTo>
                  <a:lnTo>
                    <a:pt x="5089059" y="997110"/>
                  </a:lnTo>
                  <a:close/>
                </a:path>
                <a:path w="5089525" h="2345690">
                  <a:moveTo>
                    <a:pt x="5089059" y="768186"/>
                  </a:moveTo>
                  <a:lnTo>
                    <a:pt x="5076789" y="770654"/>
                  </a:lnTo>
                  <a:lnTo>
                    <a:pt x="5066805" y="777386"/>
                  </a:lnTo>
                  <a:lnTo>
                    <a:pt x="5060073" y="787370"/>
                  </a:lnTo>
                  <a:lnTo>
                    <a:pt x="5057605" y="799598"/>
                  </a:lnTo>
                  <a:lnTo>
                    <a:pt x="5057605" y="906202"/>
                  </a:lnTo>
                  <a:lnTo>
                    <a:pt x="5060073" y="918430"/>
                  </a:lnTo>
                  <a:lnTo>
                    <a:pt x="5066805" y="928415"/>
                  </a:lnTo>
                  <a:lnTo>
                    <a:pt x="5076789" y="935147"/>
                  </a:lnTo>
                  <a:lnTo>
                    <a:pt x="5089059" y="937615"/>
                  </a:lnTo>
                  <a:lnTo>
                    <a:pt x="5089059" y="921909"/>
                  </a:lnTo>
                  <a:lnTo>
                    <a:pt x="5080337" y="921909"/>
                  </a:lnTo>
                  <a:lnTo>
                    <a:pt x="5073311" y="914883"/>
                  </a:lnTo>
                  <a:lnTo>
                    <a:pt x="5073311" y="790918"/>
                  </a:lnTo>
                  <a:lnTo>
                    <a:pt x="5080337" y="783892"/>
                  </a:lnTo>
                  <a:lnTo>
                    <a:pt x="5089059" y="783892"/>
                  </a:lnTo>
                  <a:lnTo>
                    <a:pt x="5089059" y="768186"/>
                  </a:lnTo>
                  <a:close/>
                </a:path>
                <a:path w="5089525" h="2345690">
                  <a:moveTo>
                    <a:pt x="5089059" y="783892"/>
                  </a:moveTo>
                  <a:lnTo>
                    <a:pt x="5080337" y="783892"/>
                  </a:lnTo>
                  <a:lnTo>
                    <a:pt x="5073311" y="790918"/>
                  </a:lnTo>
                  <a:lnTo>
                    <a:pt x="5073311" y="914883"/>
                  </a:lnTo>
                  <a:lnTo>
                    <a:pt x="5080337" y="921909"/>
                  </a:lnTo>
                  <a:lnTo>
                    <a:pt x="5089059" y="921909"/>
                  </a:lnTo>
                  <a:lnTo>
                    <a:pt x="5089059" y="783892"/>
                  </a:lnTo>
                  <a:close/>
                </a:path>
                <a:path w="5089525" h="2345690">
                  <a:moveTo>
                    <a:pt x="5089059" y="554956"/>
                  </a:moveTo>
                  <a:lnTo>
                    <a:pt x="5076789" y="557425"/>
                  </a:lnTo>
                  <a:lnTo>
                    <a:pt x="5066805" y="564156"/>
                  </a:lnTo>
                  <a:lnTo>
                    <a:pt x="5060073" y="574141"/>
                  </a:lnTo>
                  <a:lnTo>
                    <a:pt x="5057605" y="586369"/>
                  </a:lnTo>
                  <a:lnTo>
                    <a:pt x="5057605" y="692984"/>
                  </a:lnTo>
                  <a:lnTo>
                    <a:pt x="5060073" y="705211"/>
                  </a:lnTo>
                  <a:lnTo>
                    <a:pt x="5066805" y="715196"/>
                  </a:lnTo>
                  <a:lnTo>
                    <a:pt x="5076789" y="721928"/>
                  </a:lnTo>
                  <a:lnTo>
                    <a:pt x="5089059" y="724396"/>
                  </a:lnTo>
                  <a:lnTo>
                    <a:pt x="5089059" y="708690"/>
                  </a:lnTo>
                  <a:lnTo>
                    <a:pt x="5080337" y="708690"/>
                  </a:lnTo>
                  <a:lnTo>
                    <a:pt x="5073311" y="701654"/>
                  </a:lnTo>
                  <a:lnTo>
                    <a:pt x="5073311" y="577699"/>
                  </a:lnTo>
                  <a:lnTo>
                    <a:pt x="5080337" y="570663"/>
                  </a:lnTo>
                  <a:lnTo>
                    <a:pt x="5089059" y="570663"/>
                  </a:lnTo>
                  <a:lnTo>
                    <a:pt x="5089059" y="554956"/>
                  </a:lnTo>
                  <a:close/>
                </a:path>
                <a:path w="5089525" h="2345690">
                  <a:moveTo>
                    <a:pt x="5089059" y="570663"/>
                  </a:moveTo>
                  <a:lnTo>
                    <a:pt x="5080337" y="570663"/>
                  </a:lnTo>
                  <a:lnTo>
                    <a:pt x="5073311" y="577699"/>
                  </a:lnTo>
                  <a:lnTo>
                    <a:pt x="5073311" y="701654"/>
                  </a:lnTo>
                  <a:lnTo>
                    <a:pt x="5080337" y="708690"/>
                  </a:lnTo>
                  <a:lnTo>
                    <a:pt x="5089059" y="708690"/>
                  </a:lnTo>
                  <a:lnTo>
                    <a:pt x="5089059" y="570663"/>
                  </a:lnTo>
                  <a:close/>
                </a:path>
                <a:path w="5089525" h="2345690">
                  <a:moveTo>
                    <a:pt x="5089059" y="341727"/>
                  </a:moveTo>
                  <a:lnTo>
                    <a:pt x="5076789" y="344197"/>
                  </a:lnTo>
                  <a:lnTo>
                    <a:pt x="5066805" y="350931"/>
                  </a:lnTo>
                  <a:lnTo>
                    <a:pt x="5060073" y="360917"/>
                  </a:lnTo>
                  <a:lnTo>
                    <a:pt x="5057605" y="373140"/>
                  </a:lnTo>
                  <a:lnTo>
                    <a:pt x="5057605" y="479755"/>
                  </a:lnTo>
                  <a:lnTo>
                    <a:pt x="5060073" y="491982"/>
                  </a:lnTo>
                  <a:lnTo>
                    <a:pt x="5066805" y="501967"/>
                  </a:lnTo>
                  <a:lnTo>
                    <a:pt x="5076789" y="508699"/>
                  </a:lnTo>
                  <a:lnTo>
                    <a:pt x="5089059" y="511167"/>
                  </a:lnTo>
                  <a:lnTo>
                    <a:pt x="5089059" y="495461"/>
                  </a:lnTo>
                  <a:lnTo>
                    <a:pt x="5080337" y="495461"/>
                  </a:lnTo>
                  <a:lnTo>
                    <a:pt x="5073311" y="488435"/>
                  </a:lnTo>
                  <a:lnTo>
                    <a:pt x="5073311" y="364470"/>
                  </a:lnTo>
                  <a:lnTo>
                    <a:pt x="5080337" y="357434"/>
                  </a:lnTo>
                  <a:lnTo>
                    <a:pt x="5089059" y="357434"/>
                  </a:lnTo>
                  <a:lnTo>
                    <a:pt x="5089059" y="341727"/>
                  </a:lnTo>
                  <a:close/>
                </a:path>
                <a:path w="5089525" h="2345690">
                  <a:moveTo>
                    <a:pt x="5089059" y="357434"/>
                  </a:moveTo>
                  <a:lnTo>
                    <a:pt x="5080337" y="357434"/>
                  </a:lnTo>
                  <a:lnTo>
                    <a:pt x="5073311" y="364470"/>
                  </a:lnTo>
                  <a:lnTo>
                    <a:pt x="5073311" y="488435"/>
                  </a:lnTo>
                  <a:lnTo>
                    <a:pt x="5080337" y="495461"/>
                  </a:lnTo>
                  <a:lnTo>
                    <a:pt x="5089059" y="495461"/>
                  </a:lnTo>
                  <a:lnTo>
                    <a:pt x="5089059" y="357434"/>
                  </a:lnTo>
                  <a:close/>
                </a:path>
                <a:path w="5089525" h="2345690">
                  <a:moveTo>
                    <a:pt x="5089059" y="128509"/>
                  </a:moveTo>
                  <a:lnTo>
                    <a:pt x="5076789" y="130977"/>
                  </a:lnTo>
                  <a:lnTo>
                    <a:pt x="5066805" y="137709"/>
                  </a:lnTo>
                  <a:lnTo>
                    <a:pt x="5060073" y="147693"/>
                  </a:lnTo>
                  <a:lnTo>
                    <a:pt x="5057605" y="159921"/>
                  </a:lnTo>
                  <a:lnTo>
                    <a:pt x="5057605" y="266536"/>
                  </a:lnTo>
                  <a:lnTo>
                    <a:pt x="5060073" y="278759"/>
                  </a:lnTo>
                  <a:lnTo>
                    <a:pt x="5066805" y="288745"/>
                  </a:lnTo>
                  <a:lnTo>
                    <a:pt x="5076789" y="295479"/>
                  </a:lnTo>
                  <a:lnTo>
                    <a:pt x="5089059" y="297949"/>
                  </a:lnTo>
                  <a:lnTo>
                    <a:pt x="5089059" y="282242"/>
                  </a:lnTo>
                  <a:lnTo>
                    <a:pt x="5080337" y="282242"/>
                  </a:lnTo>
                  <a:lnTo>
                    <a:pt x="5073311" y="275206"/>
                  </a:lnTo>
                  <a:lnTo>
                    <a:pt x="5073311" y="151241"/>
                  </a:lnTo>
                  <a:lnTo>
                    <a:pt x="5080337" y="144215"/>
                  </a:lnTo>
                  <a:lnTo>
                    <a:pt x="5089059" y="144215"/>
                  </a:lnTo>
                  <a:lnTo>
                    <a:pt x="5089059" y="128509"/>
                  </a:lnTo>
                  <a:close/>
                </a:path>
                <a:path w="5089525" h="2345690">
                  <a:moveTo>
                    <a:pt x="5089059" y="144215"/>
                  </a:moveTo>
                  <a:lnTo>
                    <a:pt x="5080337" y="144215"/>
                  </a:lnTo>
                  <a:lnTo>
                    <a:pt x="5073311" y="151241"/>
                  </a:lnTo>
                  <a:lnTo>
                    <a:pt x="5073311" y="275206"/>
                  </a:lnTo>
                  <a:lnTo>
                    <a:pt x="5080337" y="282242"/>
                  </a:lnTo>
                  <a:lnTo>
                    <a:pt x="5089059" y="282242"/>
                  </a:lnTo>
                  <a:lnTo>
                    <a:pt x="5089059" y="144215"/>
                  </a:lnTo>
                  <a:close/>
                </a:path>
                <a:path w="5089525" h="2345690">
                  <a:moveTo>
                    <a:pt x="5073311" y="0"/>
                  </a:moveTo>
                  <a:lnTo>
                    <a:pt x="5057605" y="0"/>
                  </a:lnTo>
                  <a:lnTo>
                    <a:pt x="5057605" y="53307"/>
                  </a:lnTo>
                  <a:lnTo>
                    <a:pt x="5060073" y="65535"/>
                  </a:lnTo>
                  <a:lnTo>
                    <a:pt x="5066805" y="75519"/>
                  </a:lnTo>
                  <a:lnTo>
                    <a:pt x="5076789" y="82251"/>
                  </a:lnTo>
                  <a:lnTo>
                    <a:pt x="5089059" y="84719"/>
                  </a:lnTo>
                  <a:lnTo>
                    <a:pt x="5089059" y="69013"/>
                  </a:lnTo>
                  <a:lnTo>
                    <a:pt x="5080337" y="69013"/>
                  </a:lnTo>
                  <a:lnTo>
                    <a:pt x="5073311" y="61977"/>
                  </a:lnTo>
                  <a:lnTo>
                    <a:pt x="5073311" y="0"/>
                  </a:lnTo>
                  <a:close/>
                </a:path>
                <a:path w="5089525" h="2345690">
                  <a:moveTo>
                    <a:pt x="5089038" y="0"/>
                  </a:moveTo>
                  <a:lnTo>
                    <a:pt x="5073311" y="0"/>
                  </a:lnTo>
                  <a:lnTo>
                    <a:pt x="5073311" y="61977"/>
                  </a:lnTo>
                  <a:lnTo>
                    <a:pt x="5080337" y="69013"/>
                  </a:lnTo>
                  <a:lnTo>
                    <a:pt x="5089059" y="69013"/>
                  </a:lnTo>
                  <a:lnTo>
                    <a:pt x="5089038" y="0"/>
                  </a:lnTo>
                  <a:close/>
                </a:path>
                <a:path w="5089525" h="2345690">
                  <a:moveTo>
                    <a:pt x="5020297" y="0"/>
                  </a:moveTo>
                  <a:lnTo>
                    <a:pt x="5004591" y="0"/>
                  </a:lnTo>
                  <a:lnTo>
                    <a:pt x="5007059" y="12227"/>
                  </a:lnTo>
                  <a:lnTo>
                    <a:pt x="5013791" y="22212"/>
                  </a:lnTo>
                  <a:lnTo>
                    <a:pt x="5023775" y="28944"/>
                  </a:lnTo>
                  <a:lnTo>
                    <a:pt x="5036003" y="31412"/>
                  </a:lnTo>
                  <a:lnTo>
                    <a:pt x="5036003" y="15706"/>
                  </a:lnTo>
                  <a:lnTo>
                    <a:pt x="5027333" y="15706"/>
                  </a:lnTo>
                  <a:lnTo>
                    <a:pt x="5020297" y="8669"/>
                  </a:lnTo>
                  <a:lnTo>
                    <a:pt x="5020297" y="0"/>
                  </a:lnTo>
                  <a:close/>
                </a:path>
                <a:path w="5089525" h="2345690">
                  <a:moveTo>
                    <a:pt x="5057605" y="0"/>
                  </a:moveTo>
                  <a:lnTo>
                    <a:pt x="5036003" y="0"/>
                  </a:lnTo>
                  <a:lnTo>
                    <a:pt x="5036003" y="31412"/>
                  </a:lnTo>
                  <a:lnTo>
                    <a:pt x="5057605" y="31412"/>
                  </a:lnTo>
                  <a:lnTo>
                    <a:pt x="5057605" y="0"/>
                  </a:lnTo>
                  <a:close/>
                </a:path>
                <a:path w="5089525" h="2345690">
                  <a:moveTo>
                    <a:pt x="5036003" y="0"/>
                  </a:moveTo>
                  <a:lnTo>
                    <a:pt x="5020297" y="0"/>
                  </a:lnTo>
                  <a:lnTo>
                    <a:pt x="5020297" y="8669"/>
                  </a:lnTo>
                  <a:lnTo>
                    <a:pt x="5027333" y="15706"/>
                  </a:lnTo>
                  <a:lnTo>
                    <a:pt x="5036003" y="15706"/>
                  </a:lnTo>
                  <a:lnTo>
                    <a:pt x="5036003" y="0"/>
                  </a:lnTo>
                  <a:close/>
                </a:path>
                <a:path w="5089525" h="2345690">
                  <a:moveTo>
                    <a:pt x="4808251" y="0"/>
                  </a:moveTo>
                  <a:lnTo>
                    <a:pt x="4792545" y="0"/>
                  </a:lnTo>
                  <a:lnTo>
                    <a:pt x="4795013" y="12227"/>
                  </a:lnTo>
                  <a:lnTo>
                    <a:pt x="4801745" y="22212"/>
                  </a:lnTo>
                  <a:lnTo>
                    <a:pt x="4811730" y="28944"/>
                  </a:lnTo>
                  <a:lnTo>
                    <a:pt x="4823957" y="31412"/>
                  </a:lnTo>
                  <a:lnTo>
                    <a:pt x="4823957" y="15706"/>
                  </a:lnTo>
                  <a:lnTo>
                    <a:pt x="4815287" y="15706"/>
                  </a:lnTo>
                  <a:lnTo>
                    <a:pt x="4808251" y="8669"/>
                  </a:lnTo>
                  <a:lnTo>
                    <a:pt x="4808251" y="0"/>
                  </a:lnTo>
                  <a:close/>
                </a:path>
                <a:path w="5089525" h="2345690">
                  <a:moveTo>
                    <a:pt x="4929986" y="0"/>
                  </a:moveTo>
                  <a:lnTo>
                    <a:pt x="4823957" y="0"/>
                  </a:lnTo>
                  <a:lnTo>
                    <a:pt x="4823957" y="31412"/>
                  </a:lnTo>
                  <a:lnTo>
                    <a:pt x="4929986" y="31412"/>
                  </a:lnTo>
                  <a:lnTo>
                    <a:pt x="4929986" y="0"/>
                  </a:lnTo>
                  <a:close/>
                </a:path>
                <a:path w="5089525" h="2345690">
                  <a:moveTo>
                    <a:pt x="4945692" y="0"/>
                  </a:moveTo>
                  <a:lnTo>
                    <a:pt x="4929986" y="0"/>
                  </a:lnTo>
                  <a:lnTo>
                    <a:pt x="4929986" y="31412"/>
                  </a:lnTo>
                  <a:lnTo>
                    <a:pt x="4942209" y="28944"/>
                  </a:lnTo>
                  <a:lnTo>
                    <a:pt x="4952194" y="22212"/>
                  </a:lnTo>
                  <a:lnTo>
                    <a:pt x="4956582" y="15706"/>
                  </a:lnTo>
                  <a:lnTo>
                    <a:pt x="4938655" y="15706"/>
                  </a:lnTo>
                  <a:lnTo>
                    <a:pt x="4945692" y="8669"/>
                  </a:lnTo>
                  <a:lnTo>
                    <a:pt x="4945692" y="0"/>
                  </a:lnTo>
                  <a:close/>
                </a:path>
                <a:path w="5089525" h="2345690">
                  <a:moveTo>
                    <a:pt x="4823957" y="0"/>
                  </a:moveTo>
                  <a:lnTo>
                    <a:pt x="4808251" y="0"/>
                  </a:lnTo>
                  <a:lnTo>
                    <a:pt x="4808251" y="8669"/>
                  </a:lnTo>
                  <a:lnTo>
                    <a:pt x="4815287" y="15706"/>
                  </a:lnTo>
                  <a:lnTo>
                    <a:pt x="4823957" y="15706"/>
                  </a:lnTo>
                  <a:lnTo>
                    <a:pt x="4823957" y="0"/>
                  </a:lnTo>
                  <a:close/>
                </a:path>
                <a:path w="5089525" h="2345690">
                  <a:moveTo>
                    <a:pt x="4961398" y="0"/>
                  </a:moveTo>
                  <a:lnTo>
                    <a:pt x="4945692" y="0"/>
                  </a:lnTo>
                  <a:lnTo>
                    <a:pt x="4945692" y="8669"/>
                  </a:lnTo>
                  <a:lnTo>
                    <a:pt x="4938655" y="15706"/>
                  </a:lnTo>
                  <a:lnTo>
                    <a:pt x="4956582" y="15706"/>
                  </a:lnTo>
                  <a:lnTo>
                    <a:pt x="4958928" y="12227"/>
                  </a:lnTo>
                  <a:lnTo>
                    <a:pt x="4961398" y="0"/>
                  </a:lnTo>
                  <a:close/>
                </a:path>
                <a:path w="5089525" h="2345690">
                  <a:moveTo>
                    <a:pt x="4596216" y="0"/>
                  </a:moveTo>
                  <a:lnTo>
                    <a:pt x="4580509" y="0"/>
                  </a:lnTo>
                  <a:lnTo>
                    <a:pt x="4582978" y="12227"/>
                  </a:lnTo>
                  <a:lnTo>
                    <a:pt x="4589709" y="22212"/>
                  </a:lnTo>
                  <a:lnTo>
                    <a:pt x="4599694" y="28944"/>
                  </a:lnTo>
                  <a:lnTo>
                    <a:pt x="4611922" y="31412"/>
                  </a:lnTo>
                  <a:lnTo>
                    <a:pt x="4611922" y="15706"/>
                  </a:lnTo>
                  <a:lnTo>
                    <a:pt x="4603242" y="15706"/>
                  </a:lnTo>
                  <a:lnTo>
                    <a:pt x="4596216" y="8669"/>
                  </a:lnTo>
                  <a:lnTo>
                    <a:pt x="4596216" y="0"/>
                  </a:lnTo>
                  <a:close/>
                </a:path>
                <a:path w="5089525" h="2345690">
                  <a:moveTo>
                    <a:pt x="4717940" y="0"/>
                  </a:moveTo>
                  <a:lnTo>
                    <a:pt x="4611922" y="0"/>
                  </a:lnTo>
                  <a:lnTo>
                    <a:pt x="4611922" y="31412"/>
                  </a:lnTo>
                  <a:lnTo>
                    <a:pt x="4717940" y="31412"/>
                  </a:lnTo>
                  <a:lnTo>
                    <a:pt x="4717940" y="0"/>
                  </a:lnTo>
                  <a:close/>
                </a:path>
                <a:path w="5089525" h="2345690">
                  <a:moveTo>
                    <a:pt x="4733646" y="0"/>
                  </a:moveTo>
                  <a:lnTo>
                    <a:pt x="4717940" y="0"/>
                  </a:lnTo>
                  <a:lnTo>
                    <a:pt x="4717940" y="31412"/>
                  </a:lnTo>
                  <a:lnTo>
                    <a:pt x="4730168" y="28944"/>
                  </a:lnTo>
                  <a:lnTo>
                    <a:pt x="4740152" y="22212"/>
                  </a:lnTo>
                  <a:lnTo>
                    <a:pt x="4744539" y="15706"/>
                  </a:lnTo>
                  <a:lnTo>
                    <a:pt x="4726610" y="15706"/>
                  </a:lnTo>
                  <a:lnTo>
                    <a:pt x="4733646" y="8669"/>
                  </a:lnTo>
                  <a:lnTo>
                    <a:pt x="4733646" y="0"/>
                  </a:lnTo>
                  <a:close/>
                </a:path>
                <a:path w="5089525" h="2345690">
                  <a:moveTo>
                    <a:pt x="4611922" y="0"/>
                  </a:moveTo>
                  <a:lnTo>
                    <a:pt x="4596216" y="0"/>
                  </a:lnTo>
                  <a:lnTo>
                    <a:pt x="4596216" y="8669"/>
                  </a:lnTo>
                  <a:lnTo>
                    <a:pt x="4603242" y="15706"/>
                  </a:lnTo>
                  <a:lnTo>
                    <a:pt x="4611922" y="15706"/>
                  </a:lnTo>
                  <a:lnTo>
                    <a:pt x="4611922" y="0"/>
                  </a:lnTo>
                  <a:close/>
                </a:path>
                <a:path w="5089525" h="2345690">
                  <a:moveTo>
                    <a:pt x="4749352" y="0"/>
                  </a:moveTo>
                  <a:lnTo>
                    <a:pt x="4733646" y="0"/>
                  </a:lnTo>
                  <a:lnTo>
                    <a:pt x="4733646" y="8669"/>
                  </a:lnTo>
                  <a:lnTo>
                    <a:pt x="4726610" y="15706"/>
                  </a:lnTo>
                  <a:lnTo>
                    <a:pt x="4744539" y="15706"/>
                  </a:lnTo>
                  <a:lnTo>
                    <a:pt x="4746884" y="12227"/>
                  </a:lnTo>
                  <a:lnTo>
                    <a:pt x="4749352" y="0"/>
                  </a:lnTo>
                  <a:close/>
                </a:path>
                <a:path w="5089525" h="2345690">
                  <a:moveTo>
                    <a:pt x="4384170" y="0"/>
                  </a:moveTo>
                  <a:lnTo>
                    <a:pt x="4368463" y="0"/>
                  </a:lnTo>
                  <a:lnTo>
                    <a:pt x="4370932" y="12227"/>
                  </a:lnTo>
                  <a:lnTo>
                    <a:pt x="4377663" y="22212"/>
                  </a:lnTo>
                  <a:lnTo>
                    <a:pt x="4387648" y="28944"/>
                  </a:lnTo>
                  <a:lnTo>
                    <a:pt x="4399876" y="31412"/>
                  </a:lnTo>
                  <a:lnTo>
                    <a:pt x="4399876" y="15706"/>
                  </a:lnTo>
                  <a:lnTo>
                    <a:pt x="4391206" y="15706"/>
                  </a:lnTo>
                  <a:lnTo>
                    <a:pt x="4384170" y="8669"/>
                  </a:lnTo>
                  <a:lnTo>
                    <a:pt x="4384170" y="0"/>
                  </a:lnTo>
                  <a:close/>
                </a:path>
                <a:path w="5089525" h="2345690">
                  <a:moveTo>
                    <a:pt x="4505894" y="0"/>
                  </a:moveTo>
                  <a:lnTo>
                    <a:pt x="4399876" y="0"/>
                  </a:lnTo>
                  <a:lnTo>
                    <a:pt x="4399876" y="31412"/>
                  </a:lnTo>
                  <a:lnTo>
                    <a:pt x="4505894" y="31412"/>
                  </a:lnTo>
                  <a:lnTo>
                    <a:pt x="4505894" y="0"/>
                  </a:lnTo>
                  <a:close/>
                </a:path>
                <a:path w="5089525" h="2345690">
                  <a:moveTo>
                    <a:pt x="4521600" y="0"/>
                  </a:moveTo>
                  <a:lnTo>
                    <a:pt x="4505894" y="0"/>
                  </a:lnTo>
                  <a:lnTo>
                    <a:pt x="4505894" y="31412"/>
                  </a:lnTo>
                  <a:lnTo>
                    <a:pt x="4518122" y="28944"/>
                  </a:lnTo>
                  <a:lnTo>
                    <a:pt x="4528106" y="22212"/>
                  </a:lnTo>
                  <a:lnTo>
                    <a:pt x="4532493" y="15706"/>
                  </a:lnTo>
                  <a:lnTo>
                    <a:pt x="4514574" y="15706"/>
                  </a:lnTo>
                  <a:lnTo>
                    <a:pt x="4521600" y="8669"/>
                  </a:lnTo>
                  <a:lnTo>
                    <a:pt x="4521600" y="0"/>
                  </a:lnTo>
                  <a:close/>
                </a:path>
                <a:path w="5089525" h="2345690">
                  <a:moveTo>
                    <a:pt x="4399876" y="0"/>
                  </a:moveTo>
                  <a:lnTo>
                    <a:pt x="4384170" y="0"/>
                  </a:lnTo>
                  <a:lnTo>
                    <a:pt x="4384170" y="8669"/>
                  </a:lnTo>
                  <a:lnTo>
                    <a:pt x="4391206" y="15706"/>
                  </a:lnTo>
                  <a:lnTo>
                    <a:pt x="4399876" y="15706"/>
                  </a:lnTo>
                  <a:lnTo>
                    <a:pt x="4399876" y="0"/>
                  </a:lnTo>
                  <a:close/>
                </a:path>
                <a:path w="5089525" h="2345690">
                  <a:moveTo>
                    <a:pt x="4537306" y="0"/>
                  </a:moveTo>
                  <a:lnTo>
                    <a:pt x="4521600" y="0"/>
                  </a:lnTo>
                  <a:lnTo>
                    <a:pt x="4521600" y="8669"/>
                  </a:lnTo>
                  <a:lnTo>
                    <a:pt x="4514574" y="15706"/>
                  </a:lnTo>
                  <a:lnTo>
                    <a:pt x="4532493" y="15706"/>
                  </a:lnTo>
                  <a:lnTo>
                    <a:pt x="4534838" y="12227"/>
                  </a:lnTo>
                  <a:lnTo>
                    <a:pt x="4537306" y="0"/>
                  </a:lnTo>
                  <a:close/>
                </a:path>
                <a:path w="5089525" h="2345690">
                  <a:moveTo>
                    <a:pt x="4172124" y="0"/>
                  </a:moveTo>
                  <a:lnTo>
                    <a:pt x="4156417" y="0"/>
                  </a:lnTo>
                  <a:lnTo>
                    <a:pt x="4158886" y="12227"/>
                  </a:lnTo>
                  <a:lnTo>
                    <a:pt x="4165617" y="22212"/>
                  </a:lnTo>
                  <a:lnTo>
                    <a:pt x="4175602" y="28944"/>
                  </a:lnTo>
                  <a:lnTo>
                    <a:pt x="4187830" y="31412"/>
                  </a:lnTo>
                  <a:lnTo>
                    <a:pt x="4187830" y="15706"/>
                  </a:lnTo>
                  <a:lnTo>
                    <a:pt x="4179160" y="15706"/>
                  </a:lnTo>
                  <a:lnTo>
                    <a:pt x="4172124" y="8669"/>
                  </a:lnTo>
                  <a:lnTo>
                    <a:pt x="4172124" y="0"/>
                  </a:lnTo>
                  <a:close/>
                </a:path>
                <a:path w="5089525" h="2345690">
                  <a:moveTo>
                    <a:pt x="4293858" y="0"/>
                  </a:moveTo>
                  <a:lnTo>
                    <a:pt x="4187830" y="0"/>
                  </a:lnTo>
                  <a:lnTo>
                    <a:pt x="4187830" y="31412"/>
                  </a:lnTo>
                  <a:lnTo>
                    <a:pt x="4293858" y="31412"/>
                  </a:lnTo>
                  <a:lnTo>
                    <a:pt x="4293858" y="0"/>
                  </a:lnTo>
                  <a:close/>
                </a:path>
                <a:path w="5089525" h="2345690">
                  <a:moveTo>
                    <a:pt x="4309565" y="0"/>
                  </a:moveTo>
                  <a:lnTo>
                    <a:pt x="4293858" y="0"/>
                  </a:lnTo>
                  <a:lnTo>
                    <a:pt x="4293858" y="31412"/>
                  </a:lnTo>
                  <a:lnTo>
                    <a:pt x="4306086" y="28944"/>
                  </a:lnTo>
                  <a:lnTo>
                    <a:pt x="4316071" y="22212"/>
                  </a:lnTo>
                  <a:lnTo>
                    <a:pt x="4320458" y="15706"/>
                  </a:lnTo>
                  <a:lnTo>
                    <a:pt x="4302528" y="15706"/>
                  </a:lnTo>
                  <a:lnTo>
                    <a:pt x="4309565" y="8669"/>
                  </a:lnTo>
                  <a:lnTo>
                    <a:pt x="4309565" y="0"/>
                  </a:lnTo>
                  <a:close/>
                </a:path>
                <a:path w="5089525" h="2345690">
                  <a:moveTo>
                    <a:pt x="4187830" y="0"/>
                  </a:moveTo>
                  <a:lnTo>
                    <a:pt x="4172124" y="0"/>
                  </a:lnTo>
                  <a:lnTo>
                    <a:pt x="4172124" y="8669"/>
                  </a:lnTo>
                  <a:lnTo>
                    <a:pt x="4179160" y="15706"/>
                  </a:lnTo>
                  <a:lnTo>
                    <a:pt x="4187830" y="15706"/>
                  </a:lnTo>
                  <a:lnTo>
                    <a:pt x="4187830" y="0"/>
                  </a:lnTo>
                  <a:close/>
                </a:path>
                <a:path w="5089525" h="2345690">
                  <a:moveTo>
                    <a:pt x="4325271" y="0"/>
                  </a:moveTo>
                  <a:lnTo>
                    <a:pt x="4309565" y="0"/>
                  </a:lnTo>
                  <a:lnTo>
                    <a:pt x="4309565" y="8669"/>
                  </a:lnTo>
                  <a:lnTo>
                    <a:pt x="4302528" y="15706"/>
                  </a:lnTo>
                  <a:lnTo>
                    <a:pt x="4320458" y="15706"/>
                  </a:lnTo>
                  <a:lnTo>
                    <a:pt x="4322803" y="12227"/>
                  </a:lnTo>
                  <a:lnTo>
                    <a:pt x="4325271" y="0"/>
                  </a:lnTo>
                  <a:close/>
                </a:path>
                <a:path w="5089525" h="2345690">
                  <a:moveTo>
                    <a:pt x="3960088" y="0"/>
                  </a:moveTo>
                  <a:lnTo>
                    <a:pt x="3944382" y="0"/>
                  </a:lnTo>
                  <a:lnTo>
                    <a:pt x="3946850" y="12227"/>
                  </a:lnTo>
                  <a:lnTo>
                    <a:pt x="3953582" y="22212"/>
                  </a:lnTo>
                  <a:lnTo>
                    <a:pt x="3963567" y="28944"/>
                  </a:lnTo>
                  <a:lnTo>
                    <a:pt x="3975795" y="31412"/>
                  </a:lnTo>
                  <a:lnTo>
                    <a:pt x="3975795" y="15706"/>
                  </a:lnTo>
                  <a:lnTo>
                    <a:pt x="3967114" y="15706"/>
                  </a:lnTo>
                  <a:lnTo>
                    <a:pt x="3960088" y="8669"/>
                  </a:lnTo>
                  <a:lnTo>
                    <a:pt x="3960088" y="0"/>
                  </a:lnTo>
                  <a:close/>
                </a:path>
                <a:path w="5089525" h="2345690">
                  <a:moveTo>
                    <a:pt x="4081812" y="0"/>
                  </a:moveTo>
                  <a:lnTo>
                    <a:pt x="3975795" y="0"/>
                  </a:lnTo>
                  <a:lnTo>
                    <a:pt x="3975795" y="31412"/>
                  </a:lnTo>
                  <a:lnTo>
                    <a:pt x="4081812" y="31412"/>
                  </a:lnTo>
                  <a:lnTo>
                    <a:pt x="4081812" y="0"/>
                  </a:lnTo>
                  <a:close/>
                </a:path>
                <a:path w="5089525" h="2345690">
                  <a:moveTo>
                    <a:pt x="4097519" y="0"/>
                  </a:moveTo>
                  <a:lnTo>
                    <a:pt x="4081812" y="0"/>
                  </a:lnTo>
                  <a:lnTo>
                    <a:pt x="4081812" y="31412"/>
                  </a:lnTo>
                  <a:lnTo>
                    <a:pt x="4094040" y="28944"/>
                  </a:lnTo>
                  <a:lnTo>
                    <a:pt x="4104025" y="22212"/>
                  </a:lnTo>
                  <a:lnTo>
                    <a:pt x="4108412" y="15706"/>
                  </a:lnTo>
                  <a:lnTo>
                    <a:pt x="4090482" y="15706"/>
                  </a:lnTo>
                  <a:lnTo>
                    <a:pt x="4097519" y="8669"/>
                  </a:lnTo>
                  <a:lnTo>
                    <a:pt x="4097519" y="0"/>
                  </a:lnTo>
                  <a:close/>
                </a:path>
                <a:path w="5089525" h="2345690">
                  <a:moveTo>
                    <a:pt x="3975795" y="0"/>
                  </a:moveTo>
                  <a:lnTo>
                    <a:pt x="3960088" y="0"/>
                  </a:lnTo>
                  <a:lnTo>
                    <a:pt x="3960088" y="8669"/>
                  </a:lnTo>
                  <a:lnTo>
                    <a:pt x="3967114" y="15706"/>
                  </a:lnTo>
                  <a:lnTo>
                    <a:pt x="3975795" y="15706"/>
                  </a:lnTo>
                  <a:lnTo>
                    <a:pt x="3975795" y="0"/>
                  </a:lnTo>
                  <a:close/>
                </a:path>
                <a:path w="5089525" h="2345690">
                  <a:moveTo>
                    <a:pt x="4113225" y="0"/>
                  </a:moveTo>
                  <a:lnTo>
                    <a:pt x="4097519" y="0"/>
                  </a:lnTo>
                  <a:lnTo>
                    <a:pt x="4097519" y="8669"/>
                  </a:lnTo>
                  <a:lnTo>
                    <a:pt x="4090482" y="15706"/>
                  </a:lnTo>
                  <a:lnTo>
                    <a:pt x="4108412" y="15706"/>
                  </a:lnTo>
                  <a:lnTo>
                    <a:pt x="4110757" y="12227"/>
                  </a:lnTo>
                  <a:lnTo>
                    <a:pt x="4113225" y="0"/>
                  </a:lnTo>
                  <a:close/>
                </a:path>
                <a:path w="5089525" h="2345690">
                  <a:moveTo>
                    <a:pt x="3748042" y="0"/>
                  </a:moveTo>
                  <a:lnTo>
                    <a:pt x="3732336" y="0"/>
                  </a:lnTo>
                  <a:lnTo>
                    <a:pt x="3734805" y="12227"/>
                  </a:lnTo>
                  <a:lnTo>
                    <a:pt x="3741536" y="22212"/>
                  </a:lnTo>
                  <a:lnTo>
                    <a:pt x="3751521" y="28944"/>
                  </a:lnTo>
                  <a:lnTo>
                    <a:pt x="3763749" y="31412"/>
                  </a:lnTo>
                  <a:lnTo>
                    <a:pt x="3763749" y="15706"/>
                  </a:lnTo>
                  <a:lnTo>
                    <a:pt x="3755079" y="15706"/>
                  </a:lnTo>
                  <a:lnTo>
                    <a:pt x="3748042" y="8669"/>
                  </a:lnTo>
                  <a:lnTo>
                    <a:pt x="3748042" y="0"/>
                  </a:lnTo>
                  <a:close/>
                </a:path>
                <a:path w="5089525" h="2345690">
                  <a:moveTo>
                    <a:pt x="3869767" y="0"/>
                  </a:moveTo>
                  <a:lnTo>
                    <a:pt x="3763749" y="0"/>
                  </a:lnTo>
                  <a:lnTo>
                    <a:pt x="3763749" y="31412"/>
                  </a:lnTo>
                  <a:lnTo>
                    <a:pt x="3869767" y="31412"/>
                  </a:lnTo>
                  <a:lnTo>
                    <a:pt x="3869767" y="0"/>
                  </a:lnTo>
                  <a:close/>
                </a:path>
                <a:path w="5089525" h="2345690">
                  <a:moveTo>
                    <a:pt x="3885473" y="0"/>
                  </a:moveTo>
                  <a:lnTo>
                    <a:pt x="3869767" y="0"/>
                  </a:lnTo>
                  <a:lnTo>
                    <a:pt x="3869767" y="31412"/>
                  </a:lnTo>
                  <a:lnTo>
                    <a:pt x="3881994" y="28944"/>
                  </a:lnTo>
                  <a:lnTo>
                    <a:pt x="3891979" y="22212"/>
                  </a:lnTo>
                  <a:lnTo>
                    <a:pt x="3896366" y="15706"/>
                  </a:lnTo>
                  <a:lnTo>
                    <a:pt x="3878447" y="15706"/>
                  </a:lnTo>
                  <a:lnTo>
                    <a:pt x="3885473" y="8669"/>
                  </a:lnTo>
                  <a:lnTo>
                    <a:pt x="3885473" y="0"/>
                  </a:lnTo>
                  <a:close/>
                </a:path>
                <a:path w="5089525" h="2345690">
                  <a:moveTo>
                    <a:pt x="3763749" y="0"/>
                  </a:moveTo>
                  <a:lnTo>
                    <a:pt x="3748042" y="0"/>
                  </a:lnTo>
                  <a:lnTo>
                    <a:pt x="3748042" y="8669"/>
                  </a:lnTo>
                  <a:lnTo>
                    <a:pt x="3755079" y="15706"/>
                  </a:lnTo>
                  <a:lnTo>
                    <a:pt x="3763749" y="15706"/>
                  </a:lnTo>
                  <a:lnTo>
                    <a:pt x="3763749" y="0"/>
                  </a:lnTo>
                  <a:close/>
                </a:path>
                <a:path w="5089525" h="2345690">
                  <a:moveTo>
                    <a:pt x="3901179" y="0"/>
                  </a:moveTo>
                  <a:lnTo>
                    <a:pt x="3885473" y="0"/>
                  </a:lnTo>
                  <a:lnTo>
                    <a:pt x="3885473" y="8669"/>
                  </a:lnTo>
                  <a:lnTo>
                    <a:pt x="3878447" y="15706"/>
                  </a:lnTo>
                  <a:lnTo>
                    <a:pt x="3896366" y="15706"/>
                  </a:lnTo>
                  <a:lnTo>
                    <a:pt x="3898711" y="12227"/>
                  </a:lnTo>
                  <a:lnTo>
                    <a:pt x="3901179" y="0"/>
                  </a:lnTo>
                  <a:close/>
                </a:path>
                <a:path w="5089525" h="2345690">
                  <a:moveTo>
                    <a:pt x="3535997" y="0"/>
                  </a:moveTo>
                  <a:lnTo>
                    <a:pt x="3520290" y="0"/>
                  </a:lnTo>
                  <a:lnTo>
                    <a:pt x="3522760" y="12227"/>
                  </a:lnTo>
                  <a:lnTo>
                    <a:pt x="3529494" y="22212"/>
                  </a:lnTo>
                  <a:lnTo>
                    <a:pt x="3539479" y="28944"/>
                  </a:lnTo>
                  <a:lnTo>
                    <a:pt x="3551703" y="31412"/>
                  </a:lnTo>
                  <a:lnTo>
                    <a:pt x="3551703" y="15706"/>
                  </a:lnTo>
                  <a:lnTo>
                    <a:pt x="3543033" y="15706"/>
                  </a:lnTo>
                  <a:lnTo>
                    <a:pt x="3535997" y="8669"/>
                  </a:lnTo>
                  <a:lnTo>
                    <a:pt x="3535997" y="0"/>
                  </a:lnTo>
                  <a:close/>
                </a:path>
                <a:path w="5089525" h="2345690">
                  <a:moveTo>
                    <a:pt x="3657731" y="0"/>
                  </a:moveTo>
                  <a:lnTo>
                    <a:pt x="3551703" y="0"/>
                  </a:lnTo>
                  <a:lnTo>
                    <a:pt x="3551703" y="31412"/>
                  </a:lnTo>
                  <a:lnTo>
                    <a:pt x="3657731" y="31412"/>
                  </a:lnTo>
                  <a:lnTo>
                    <a:pt x="3657731" y="0"/>
                  </a:lnTo>
                  <a:close/>
                </a:path>
                <a:path w="5089525" h="2345690">
                  <a:moveTo>
                    <a:pt x="3673437" y="0"/>
                  </a:moveTo>
                  <a:lnTo>
                    <a:pt x="3657731" y="0"/>
                  </a:lnTo>
                  <a:lnTo>
                    <a:pt x="3657731" y="31412"/>
                  </a:lnTo>
                  <a:lnTo>
                    <a:pt x="3669959" y="28944"/>
                  </a:lnTo>
                  <a:lnTo>
                    <a:pt x="3679944" y="22212"/>
                  </a:lnTo>
                  <a:lnTo>
                    <a:pt x="3684330" y="15706"/>
                  </a:lnTo>
                  <a:lnTo>
                    <a:pt x="3666401" y="15706"/>
                  </a:lnTo>
                  <a:lnTo>
                    <a:pt x="3673437" y="8669"/>
                  </a:lnTo>
                  <a:lnTo>
                    <a:pt x="3673437" y="0"/>
                  </a:lnTo>
                  <a:close/>
                </a:path>
                <a:path w="5089525" h="2345690">
                  <a:moveTo>
                    <a:pt x="3551703" y="0"/>
                  </a:moveTo>
                  <a:lnTo>
                    <a:pt x="3535997" y="0"/>
                  </a:lnTo>
                  <a:lnTo>
                    <a:pt x="3535997" y="8669"/>
                  </a:lnTo>
                  <a:lnTo>
                    <a:pt x="3543033" y="15706"/>
                  </a:lnTo>
                  <a:lnTo>
                    <a:pt x="3551703" y="15706"/>
                  </a:lnTo>
                  <a:lnTo>
                    <a:pt x="3551703" y="0"/>
                  </a:lnTo>
                  <a:close/>
                </a:path>
                <a:path w="5089525" h="2345690">
                  <a:moveTo>
                    <a:pt x="3689144" y="0"/>
                  </a:moveTo>
                  <a:lnTo>
                    <a:pt x="3673437" y="0"/>
                  </a:lnTo>
                  <a:lnTo>
                    <a:pt x="3673437" y="8669"/>
                  </a:lnTo>
                  <a:lnTo>
                    <a:pt x="3666401" y="15706"/>
                  </a:lnTo>
                  <a:lnTo>
                    <a:pt x="3684330" y="15706"/>
                  </a:lnTo>
                  <a:lnTo>
                    <a:pt x="3686675" y="12227"/>
                  </a:lnTo>
                  <a:lnTo>
                    <a:pt x="3689144" y="0"/>
                  </a:lnTo>
                  <a:close/>
                </a:path>
                <a:path w="5089525" h="2345690">
                  <a:moveTo>
                    <a:pt x="3323961" y="0"/>
                  </a:moveTo>
                  <a:lnTo>
                    <a:pt x="3308255" y="0"/>
                  </a:lnTo>
                  <a:lnTo>
                    <a:pt x="3310723" y="12227"/>
                  </a:lnTo>
                  <a:lnTo>
                    <a:pt x="3317455" y="22212"/>
                  </a:lnTo>
                  <a:lnTo>
                    <a:pt x="3327440" y="28944"/>
                  </a:lnTo>
                  <a:lnTo>
                    <a:pt x="3339667" y="31412"/>
                  </a:lnTo>
                  <a:lnTo>
                    <a:pt x="3339667" y="15706"/>
                  </a:lnTo>
                  <a:lnTo>
                    <a:pt x="3330987" y="15706"/>
                  </a:lnTo>
                  <a:lnTo>
                    <a:pt x="3323961" y="8669"/>
                  </a:lnTo>
                  <a:lnTo>
                    <a:pt x="3323961" y="0"/>
                  </a:lnTo>
                  <a:close/>
                </a:path>
                <a:path w="5089525" h="2345690">
                  <a:moveTo>
                    <a:pt x="3445685" y="0"/>
                  </a:moveTo>
                  <a:lnTo>
                    <a:pt x="3339667" y="0"/>
                  </a:lnTo>
                  <a:lnTo>
                    <a:pt x="3339667" y="31412"/>
                  </a:lnTo>
                  <a:lnTo>
                    <a:pt x="3445685" y="31412"/>
                  </a:lnTo>
                  <a:lnTo>
                    <a:pt x="3445685" y="0"/>
                  </a:lnTo>
                  <a:close/>
                </a:path>
                <a:path w="5089525" h="2345690">
                  <a:moveTo>
                    <a:pt x="3461392" y="0"/>
                  </a:moveTo>
                  <a:lnTo>
                    <a:pt x="3445685" y="0"/>
                  </a:lnTo>
                  <a:lnTo>
                    <a:pt x="3445685" y="31412"/>
                  </a:lnTo>
                  <a:lnTo>
                    <a:pt x="3457913" y="28944"/>
                  </a:lnTo>
                  <a:lnTo>
                    <a:pt x="3467898" y="22212"/>
                  </a:lnTo>
                  <a:lnTo>
                    <a:pt x="3472284" y="15706"/>
                  </a:lnTo>
                  <a:lnTo>
                    <a:pt x="3454355" y="15706"/>
                  </a:lnTo>
                  <a:lnTo>
                    <a:pt x="3461392" y="8669"/>
                  </a:lnTo>
                  <a:lnTo>
                    <a:pt x="3461392" y="0"/>
                  </a:lnTo>
                  <a:close/>
                </a:path>
                <a:path w="5089525" h="2345690">
                  <a:moveTo>
                    <a:pt x="3339667" y="0"/>
                  </a:moveTo>
                  <a:lnTo>
                    <a:pt x="3323961" y="0"/>
                  </a:lnTo>
                  <a:lnTo>
                    <a:pt x="3323961" y="8669"/>
                  </a:lnTo>
                  <a:lnTo>
                    <a:pt x="3330987" y="15706"/>
                  </a:lnTo>
                  <a:lnTo>
                    <a:pt x="3339667" y="15706"/>
                  </a:lnTo>
                  <a:lnTo>
                    <a:pt x="3339667" y="0"/>
                  </a:lnTo>
                  <a:close/>
                </a:path>
                <a:path w="5089525" h="2345690">
                  <a:moveTo>
                    <a:pt x="3477098" y="0"/>
                  </a:moveTo>
                  <a:lnTo>
                    <a:pt x="3461392" y="0"/>
                  </a:lnTo>
                  <a:lnTo>
                    <a:pt x="3461392" y="8669"/>
                  </a:lnTo>
                  <a:lnTo>
                    <a:pt x="3454355" y="15706"/>
                  </a:lnTo>
                  <a:lnTo>
                    <a:pt x="3472284" y="15706"/>
                  </a:lnTo>
                  <a:lnTo>
                    <a:pt x="3474630" y="12227"/>
                  </a:lnTo>
                  <a:lnTo>
                    <a:pt x="3477098" y="0"/>
                  </a:lnTo>
                  <a:close/>
                </a:path>
                <a:path w="5089525" h="2345690">
                  <a:moveTo>
                    <a:pt x="3111915" y="0"/>
                  </a:moveTo>
                  <a:lnTo>
                    <a:pt x="3096209" y="0"/>
                  </a:lnTo>
                  <a:lnTo>
                    <a:pt x="3098677" y="12227"/>
                  </a:lnTo>
                  <a:lnTo>
                    <a:pt x="3105409" y="22212"/>
                  </a:lnTo>
                  <a:lnTo>
                    <a:pt x="3115394" y="28944"/>
                  </a:lnTo>
                  <a:lnTo>
                    <a:pt x="3127622" y="31412"/>
                  </a:lnTo>
                  <a:lnTo>
                    <a:pt x="3127622" y="15706"/>
                  </a:lnTo>
                  <a:lnTo>
                    <a:pt x="3118952" y="15706"/>
                  </a:lnTo>
                  <a:lnTo>
                    <a:pt x="3111915" y="8669"/>
                  </a:lnTo>
                  <a:lnTo>
                    <a:pt x="3111915" y="0"/>
                  </a:lnTo>
                  <a:close/>
                </a:path>
                <a:path w="5089525" h="2345690">
                  <a:moveTo>
                    <a:pt x="3233639" y="0"/>
                  </a:moveTo>
                  <a:lnTo>
                    <a:pt x="3127622" y="0"/>
                  </a:lnTo>
                  <a:lnTo>
                    <a:pt x="3127622" y="31412"/>
                  </a:lnTo>
                  <a:lnTo>
                    <a:pt x="3233639" y="31412"/>
                  </a:lnTo>
                  <a:lnTo>
                    <a:pt x="3233639" y="0"/>
                  </a:lnTo>
                  <a:close/>
                </a:path>
                <a:path w="5089525" h="2345690">
                  <a:moveTo>
                    <a:pt x="3249346" y="0"/>
                  </a:moveTo>
                  <a:lnTo>
                    <a:pt x="3233639" y="0"/>
                  </a:lnTo>
                  <a:lnTo>
                    <a:pt x="3233639" y="31412"/>
                  </a:lnTo>
                  <a:lnTo>
                    <a:pt x="3245867" y="28944"/>
                  </a:lnTo>
                  <a:lnTo>
                    <a:pt x="3255852" y="22212"/>
                  </a:lnTo>
                  <a:lnTo>
                    <a:pt x="3260238" y="15706"/>
                  </a:lnTo>
                  <a:lnTo>
                    <a:pt x="3242320" y="15706"/>
                  </a:lnTo>
                  <a:lnTo>
                    <a:pt x="3249346" y="8669"/>
                  </a:lnTo>
                  <a:lnTo>
                    <a:pt x="3249346" y="0"/>
                  </a:lnTo>
                  <a:close/>
                </a:path>
                <a:path w="5089525" h="2345690">
                  <a:moveTo>
                    <a:pt x="3127622" y="0"/>
                  </a:moveTo>
                  <a:lnTo>
                    <a:pt x="3111915" y="0"/>
                  </a:lnTo>
                  <a:lnTo>
                    <a:pt x="3111915" y="8669"/>
                  </a:lnTo>
                  <a:lnTo>
                    <a:pt x="3118952" y="15706"/>
                  </a:lnTo>
                  <a:lnTo>
                    <a:pt x="3127622" y="15706"/>
                  </a:lnTo>
                  <a:lnTo>
                    <a:pt x="3127622" y="0"/>
                  </a:lnTo>
                  <a:close/>
                </a:path>
                <a:path w="5089525" h="2345690">
                  <a:moveTo>
                    <a:pt x="3265052" y="0"/>
                  </a:moveTo>
                  <a:lnTo>
                    <a:pt x="3249346" y="0"/>
                  </a:lnTo>
                  <a:lnTo>
                    <a:pt x="3249346" y="8669"/>
                  </a:lnTo>
                  <a:lnTo>
                    <a:pt x="3242320" y="15706"/>
                  </a:lnTo>
                  <a:lnTo>
                    <a:pt x="3260238" y="15706"/>
                  </a:lnTo>
                  <a:lnTo>
                    <a:pt x="3262584" y="12227"/>
                  </a:lnTo>
                  <a:lnTo>
                    <a:pt x="3265052" y="0"/>
                  </a:lnTo>
                  <a:close/>
                </a:path>
                <a:path w="5089525" h="2345690">
                  <a:moveTo>
                    <a:pt x="2899869" y="0"/>
                  </a:moveTo>
                  <a:lnTo>
                    <a:pt x="2884163" y="0"/>
                  </a:lnTo>
                  <a:lnTo>
                    <a:pt x="2886633" y="12227"/>
                  </a:lnTo>
                  <a:lnTo>
                    <a:pt x="2893367" y="22212"/>
                  </a:lnTo>
                  <a:lnTo>
                    <a:pt x="2903352" y="28944"/>
                  </a:lnTo>
                  <a:lnTo>
                    <a:pt x="2915576" y="31412"/>
                  </a:lnTo>
                  <a:lnTo>
                    <a:pt x="2915576" y="15706"/>
                  </a:lnTo>
                  <a:lnTo>
                    <a:pt x="2906906" y="15706"/>
                  </a:lnTo>
                  <a:lnTo>
                    <a:pt x="2899869" y="8669"/>
                  </a:lnTo>
                  <a:lnTo>
                    <a:pt x="2899869" y="0"/>
                  </a:lnTo>
                  <a:close/>
                </a:path>
                <a:path w="5089525" h="2345690">
                  <a:moveTo>
                    <a:pt x="3021604" y="0"/>
                  </a:moveTo>
                  <a:lnTo>
                    <a:pt x="2915576" y="0"/>
                  </a:lnTo>
                  <a:lnTo>
                    <a:pt x="2915576" y="31412"/>
                  </a:lnTo>
                  <a:lnTo>
                    <a:pt x="3021604" y="31412"/>
                  </a:lnTo>
                  <a:lnTo>
                    <a:pt x="3021604" y="0"/>
                  </a:lnTo>
                  <a:close/>
                </a:path>
                <a:path w="5089525" h="2345690">
                  <a:moveTo>
                    <a:pt x="3037310" y="0"/>
                  </a:moveTo>
                  <a:lnTo>
                    <a:pt x="3021604" y="0"/>
                  </a:lnTo>
                  <a:lnTo>
                    <a:pt x="3021604" y="31412"/>
                  </a:lnTo>
                  <a:lnTo>
                    <a:pt x="3033832" y="28944"/>
                  </a:lnTo>
                  <a:lnTo>
                    <a:pt x="3043817" y="22212"/>
                  </a:lnTo>
                  <a:lnTo>
                    <a:pt x="3048203" y="15706"/>
                  </a:lnTo>
                  <a:lnTo>
                    <a:pt x="3030274" y="15706"/>
                  </a:lnTo>
                  <a:lnTo>
                    <a:pt x="3037310" y="8669"/>
                  </a:lnTo>
                  <a:lnTo>
                    <a:pt x="3037310" y="0"/>
                  </a:lnTo>
                  <a:close/>
                </a:path>
                <a:path w="5089525" h="2345690">
                  <a:moveTo>
                    <a:pt x="2915576" y="0"/>
                  </a:moveTo>
                  <a:lnTo>
                    <a:pt x="2899869" y="0"/>
                  </a:lnTo>
                  <a:lnTo>
                    <a:pt x="2899869" y="8669"/>
                  </a:lnTo>
                  <a:lnTo>
                    <a:pt x="2906906" y="15706"/>
                  </a:lnTo>
                  <a:lnTo>
                    <a:pt x="2915576" y="15706"/>
                  </a:lnTo>
                  <a:lnTo>
                    <a:pt x="2915576" y="0"/>
                  </a:lnTo>
                  <a:close/>
                </a:path>
                <a:path w="5089525" h="2345690">
                  <a:moveTo>
                    <a:pt x="3053017" y="0"/>
                  </a:moveTo>
                  <a:lnTo>
                    <a:pt x="3037310" y="0"/>
                  </a:lnTo>
                  <a:lnTo>
                    <a:pt x="3037310" y="8669"/>
                  </a:lnTo>
                  <a:lnTo>
                    <a:pt x="3030274" y="15706"/>
                  </a:lnTo>
                  <a:lnTo>
                    <a:pt x="3048203" y="15706"/>
                  </a:lnTo>
                  <a:lnTo>
                    <a:pt x="3050548" y="12227"/>
                  </a:lnTo>
                  <a:lnTo>
                    <a:pt x="3053017" y="0"/>
                  </a:lnTo>
                  <a:close/>
                </a:path>
                <a:path w="5089525" h="2345690">
                  <a:moveTo>
                    <a:pt x="2687834" y="0"/>
                  </a:moveTo>
                  <a:lnTo>
                    <a:pt x="2672128" y="0"/>
                  </a:lnTo>
                  <a:lnTo>
                    <a:pt x="2674596" y="12227"/>
                  </a:lnTo>
                  <a:lnTo>
                    <a:pt x="2681328" y="22212"/>
                  </a:lnTo>
                  <a:lnTo>
                    <a:pt x="2691312" y="28944"/>
                  </a:lnTo>
                  <a:lnTo>
                    <a:pt x="2703540" y="31412"/>
                  </a:lnTo>
                  <a:lnTo>
                    <a:pt x="2703540" y="15706"/>
                  </a:lnTo>
                  <a:lnTo>
                    <a:pt x="2694860" y="15706"/>
                  </a:lnTo>
                  <a:lnTo>
                    <a:pt x="2687834" y="8669"/>
                  </a:lnTo>
                  <a:lnTo>
                    <a:pt x="2687834" y="0"/>
                  </a:lnTo>
                  <a:close/>
                </a:path>
                <a:path w="5089525" h="2345690">
                  <a:moveTo>
                    <a:pt x="2809558" y="0"/>
                  </a:moveTo>
                  <a:lnTo>
                    <a:pt x="2703540" y="0"/>
                  </a:lnTo>
                  <a:lnTo>
                    <a:pt x="2703540" y="31412"/>
                  </a:lnTo>
                  <a:lnTo>
                    <a:pt x="2809558" y="31412"/>
                  </a:lnTo>
                  <a:lnTo>
                    <a:pt x="2809558" y="0"/>
                  </a:lnTo>
                  <a:close/>
                </a:path>
                <a:path w="5089525" h="2345690">
                  <a:moveTo>
                    <a:pt x="2825264" y="0"/>
                  </a:moveTo>
                  <a:lnTo>
                    <a:pt x="2809558" y="0"/>
                  </a:lnTo>
                  <a:lnTo>
                    <a:pt x="2809558" y="31412"/>
                  </a:lnTo>
                  <a:lnTo>
                    <a:pt x="2821786" y="28944"/>
                  </a:lnTo>
                  <a:lnTo>
                    <a:pt x="2831771" y="22212"/>
                  </a:lnTo>
                  <a:lnTo>
                    <a:pt x="2836157" y="15706"/>
                  </a:lnTo>
                  <a:lnTo>
                    <a:pt x="2818238" y="15706"/>
                  </a:lnTo>
                  <a:lnTo>
                    <a:pt x="2825264" y="8669"/>
                  </a:lnTo>
                  <a:lnTo>
                    <a:pt x="2825264" y="0"/>
                  </a:lnTo>
                  <a:close/>
                </a:path>
                <a:path w="5089525" h="2345690">
                  <a:moveTo>
                    <a:pt x="2703540" y="0"/>
                  </a:moveTo>
                  <a:lnTo>
                    <a:pt x="2687834" y="0"/>
                  </a:lnTo>
                  <a:lnTo>
                    <a:pt x="2687834" y="8669"/>
                  </a:lnTo>
                  <a:lnTo>
                    <a:pt x="2694860" y="15706"/>
                  </a:lnTo>
                  <a:lnTo>
                    <a:pt x="2703540" y="15706"/>
                  </a:lnTo>
                  <a:lnTo>
                    <a:pt x="2703540" y="0"/>
                  </a:lnTo>
                  <a:close/>
                </a:path>
                <a:path w="5089525" h="2345690">
                  <a:moveTo>
                    <a:pt x="2840971" y="0"/>
                  </a:moveTo>
                  <a:lnTo>
                    <a:pt x="2825264" y="0"/>
                  </a:lnTo>
                  <a:lnTo>
                    <a:pt x="2825264" y="8669"/>
                  </a:lnTo>
                  <a:lnTo>
                    <a:pt x="2818238" y="15706"/>
                  </a:lnTo>
                  <a:lnTo>
                    <a:pt x="2836157" y="15706"/>
                  </a:lnTo>
                  <a:lnTo>
                    <a:pt x="2838502" y="12227"/>
                  </a:lnTo>
                  <a:lnTo>
                    <a:pt x="2840971" y="0"/>
                  </a:lnTo>
                  <a:close/>
                </a:path>
                <a:path w="5089525" h="2345690">
                  <a:moveTo>
                    <a:pt x="2475788" y="0"/>
                  </a:moveTo>
                  <a:lnTo>
                    <a:pt x="2460082" y="0"/>
                  </a:lnTo>
                  <a:lnTo>
                    <a:pt x="2462550" y="12227"/>
                  </a:lnTo>
                  <a:lnTo>
                    <a:pt x="2469282" y="22212"/>
                  </a:lnTo>
                  <a:lnTo>
                    <a:pt x="2479266" y="28944"/>
                  </a:lnTo>
                  <a:lnTo>
                    <a:pt x="2491494" y="31412"/>
                  </a:lnTo>
                  <a:lnTo>
                    <a:pt x="2491494" y="15706"/>
                  </a:lnTo>
                  <a:lnTo>
                    <a:pt x="2482824" y="15706"/>
                  </a:lnTo>
                  <a:lnTo>
                    <a:pt x="2475788" y="8669"/>
                  </a:lnTo>
                  <a:lnTo>
                    <a:pt x="2475788" y="0"/>
                  </a:lnTo>
                  <a:close/>
                </a:path>
                <a:path w="5089525" h="2345690">
                  <a:moveTo>
                    <a:pt x="2597523" y="0"/>
                  </a:moveTo>
                  <a:lnTo>
                    <a:pt x="2491494" y="0"/>
                  </a:lnTo>
                  <a:lnTo>
                    <a:pt x="2491494" y="31412"/>
                  </a:lnTo>
                  <a:lnTo>
                    <a:pt x="2597523" y="31412"/>
                  </a:lnTo>
                  <a:lnTo>
                    <a:pt x="2597523" y="0"/>
                  </a:lnTo>
                  <a:close/>
                </a:path>
                <a:path w="5089525" h="2345690">
                  <a:moveTo>
                    <a:pt x="2613229" y="0"/>
                  </a:moveTo>
                  <a:lnTo>
                    <a:pt x="2597523" y="0"/>
                  </a:lnTo>
                  <a:lnTo>
                    <a:pt x="2597523" y="31412"/>
                  </a:lnTo>
                  <a:lnTo>
                    <a:pt x="2609746" y="28944"/>
                  </a:lnTo>
                  <a:lnTo>
                    <a:pt x="2619731" y="22212"/>
                  </a:lnTo>
                  <a:lnTo>
                    <a:pt x="2624119" y="15706"/>
                  </a:lnTo>
                  <a:lnTo>
                    <a:pt x="2606192" y="15706"/>
                  </a:lnTo>
                  <a:lnTo>
                    <a:pt x="2613229" y="8669"/>
                  </a:lnTo>
                  <a:lnTo>
                    <a:pt x="2613229" y="0"/>
                  </a:lnTo>
                  <a:close/>
                </a:path>
                <a:path w="5089525" h="2345690">
                  <a:moveTo>
                    <a:pt x="2491494" y="0"/>
                  </a:moveTo>
                  <a:lnTo>
                    <a:pt x="2475788" y="0"/>
                  </a:lnTo>
                  <a:lnTo>
                    <a:pt x="2475788" y="8669"/>
                  </a:lnTo>
                  <a:lnTo>
                    <a:pt x="2482824" y="15706"/>
                  </a:lnTo>
                  <a:lnTo>
                    <a:pt x="2491494" y="15706"/>
                  </a:lnTo>
                  <a:lnTo>
                    <a:pt x="2491494" y="0"/>
                  </a:lnTo>
                  <a:close/>
                </a:path>
                <a:path w="5089525" h="2345690">
                  <a:moveTo>
                    <a:pt x="2628935" y="0"/>
                  </a:moveTo>
                  <a:lnTo>
                    <a:pt x="2613229" y="0"/>
                  </a:lnTo>
                  <a:lnTo>
                    <a:pt x="2613229" y="8669"/>
                  </a:lnTo>
                  <a:lnTo>
                    <a:pt x="2606192" y="15706"/>
                  </a:lnTo>
                  <a:lnTo>
                    <a:pt x="2624119" y="15706"/>
                  </a:lnTo>
                  <a:lnTo>
                    <a:pt x="2626465" y="12227"/>
                  </a:lnTo>
                  <a:lnTo>
                    <a:pt x="2628935" y="0"/>
                  </a:lnTo>
                  <a:close/>
                </a:path>
                <a:path w="5089525" h="2345690">
                  <a:moveTo>
                    <a:pt x="2263753" y="0"/>
                  </a:moveTo>
                  <a:lnTo>
                    <a:pt x="2248046" y="0"/>
                  </a:lnTo>
                  <a:lnTo>
                    <a:pt x="2250515" y="12227"/>
                  </a:lnTo>
                  <a:lnTo>
                    <a:pt x="2257246" y="22212"/>
                  </a:lnTo>
                  <a:lnTo>
                    <a:pt x="2267231" y="28944"/>
                  </a:lnTo>
                  <a:lnTo>
                    <a:pt x="2279459" y="31412"/>
                  </a:lnTo>
                  <a:lnTo>
                    <a:pt x="2279459" y="15706"/>
                  </a:lnTo>
                  <a:lnTo>
                    <a:pt x="2270779" y="15706"/>
                  </a:lnTo>
                  <a:lnTo>
                    <a:pt x="2263753" y="8669"/>
                  </a:lnTo>
                  <a:lnTo>
                    <a:pt x="2263753" y="0"/>
                  </a:lnTo>
                  <a:close/>
                </a:path>
                <a:path w="5089525" h="2345690">
                  <a:moveTo>
                    <a:pt x="2385477" y="0"/>
                  </a:moveTo>
                  <a:lnTo>
                    <a:pt x="2279459" y="0"/>
                  </a:lnTo>
                  <a:lnTo>
                    <a:pt x="2279459" y="31412"/>
                  </a:lnTo>
                  <a:lnTo>
                    <a:pt x="2385477" y="31412"/>
                  </a:lnTo>
                  <a:lnTo>
                    <a:pt x="2385477" y="0"/>
                  </a:lnTo>
                  <a:close/>
                </a:path>
                <a:path w="5089525" h="2345690">
                  <a:moveTo>
                    <a:pt x="2401183" y="0"/>
                  </a:moveTo>
                  <a:lnTo>
                    <a:pt x="2385477" y="0"/>
                  </a:lnTo>
                  <a:lnTo>
                    <a:pt x="2385477" y="31412"/>
                  </a:lnTo>
                  <a:lnTo>
                    <a:pt x="2397705" y="28944"/>
                  </a:lnTo>
                  <a:lnTo>
                    <a:pt x="2407689" y="22212"/>
                  </a:lnTo>
                  <a:lnTo>
                    <a:pt x="2412076" y="15706"/>
                  </a:lnTo>
                  <a:lnTo>
                    <a:pt x="2394147" y="15706"/>
                  </a:lnTo>
                  <a:lnTo>
                    <a:pt x="2401183" y="8669"/>
                  </a:lnTo>
                  <a:lnTo>
                    <a:pt x="2401183" y="0"/>
                  </a:lnTo>
                  <a:close/>
                </a:path>
                <a:path w="5089525" h="2345690">
                  <a:moveTo>
                    <a:pt x="2279459" y="0"/>
                  </a:moveTo>
                  <a:lnTo>
                    <a:pt x="2263753" y="0"/>
                  </a:lnTo>
                  <a:lnTo>
                    <a:pt x="2263753" y="8669"/>
                  </a:lnTo>
                  <a:lnTo>
                    <a:pt x="2270779" y="15706"/>
                  </a:lnTo>
                  <a:lnTo>
                    <a:pt x="2279459" y="15706"/>
                  </a:lnTo>
                  <a:lnTo>
                    <a:pt x="2279459" y="0"/>
                  </a:lnTo>
                  <a:close/>
                </a:path>
                <a:path w="5089525" h="2345690">
                  <a:moveTo>
                    <a:pt x="2416889" y="0"/>
                  </a:moveTo>
                  <a:lnTo>
                    <a:pt x="2401183" y="0"/>
                  </a:lnTo>
                  <a:lnTo>
                    <a:pt x="2401183" y="8669"/>
                  </a:lnTo>
                  <a:lnTo>
                    <a:pt x="2394147" y="15706"/>
                  </a:lnTo>
                  <a:lnTo>
                    <a:pt x="2412076" y="15706"/>
                  </a:lnTo>
                  <a:lnTo>
                    <a:pt x="2414421" y="12227"/>
                  </a:lnTo>
                  <a:lnTo>
                    <a:pt x="2416889" y="0"/>
                  </a:lnTo>
                  <a:close/>
                </a:path>
                <a:path w="5089525" h="2345690">
                  <a:moveTo>
                    <a:pt x="2051707" y="0"/>
                  </a:moveTo>
                  <a:lnTo>
                    <a:pt x="2036000" y="0"/>
                  </a:lnTo>
                  <a:lnTo>
                    <a:pt x="2038469" y="12227"/>
                  </a:lnTo>
                  <a:lnTo>
                    <a:pt x="2045200" y="22212"/>
                  </a:lnTo>
                  <a:lnTo>
                    <a:pt x="2055185" y="28944"/>
                  </a:lnTo>
                  <a:lnTo>
                    <a:pt x="2067413" y="31412"/>
                  </a:lnTo>
                  <a:lnTo>
                    <a:pt x="2067413" y="15706"/>
                  </a:lnTo>
                  <a:lnTo>
                    <a:pt x="2058733" y="15706"/>
                  </a:lnTo>
                  <a:lnTo>
                    <a:pt x="2051707" y="8669"/>
                  </a:lnTo>
                  <a:lnTo>
                    <a:pt x="2051707" y="0"/>
                  </a:lnTo>
                  <a:close/>
                </a:path>
                <a:path w="5089525" h="2345690">
                  <a:moveTo>
                    <a:pt x="2173431" y="0"/>
                  </a:moveTo>
                  <a:lnTo>
                    <a:pt x="2067413" y="0"/>
                  </a:lnTo>
                  <a:lnTo>
                    <a:pt x="2067413" y="31412"/>
                  </a:lnTo>
                  <a:lnTo>
                    <a:pt x="2173431" y="31412"/>
                  </a:lnTo>
                  <a:lnTo>
                    <a:pt x="2173431" y="0"/>
                  </a:lnTo>
                  <a:close/>
                </a:path>
                <a:path w="5089525" h="2345690">
                  <a:moveTo>
                    <a:pt x="2189137" y="0"/>
                  </a:moveTo>
                  <a:lnTo>
                    <a:pt x="2173431" y="0"/>
                  </a:lnTo>
                  <a:lnTo>
                    <a:pt x="2173431" y="31412"/>
                  </a:lnTo>
                  <a:lnTo>
                    <a:pt x="2185659" y="28944"/>
                  </a:lnTo>
                  <a:lnTo>
                    <a:pt x="2195643" y="22212"/>
                  </a:lnTo>
                  <a:lnTo>
                    <a:pt x="2200030" y="15706"/>
                  </a:lnTo>
                  <a:lnTo>
                    <a:pt x="2182111" y="15706"/>
                  </a:lnTo>
                  <a:lnTo>
                    <a:pt x="2189137" y="8669"/>
                  </a:lnTo>
                  <a:lnTo>
                    <a:pt x="2189137" y="0"/>
                  </a:lnTo>
                  <a:close/>
                </a:path>
                <a:path w="5089525" h="2345690">
                  <a:moveTo>
                    <a:pt x="2067413" y="0"/>
                  </a:moveTo>
                  <a:lnTo>
                    <a:pt x="2051707" y="0"/>
                  </a:lnTo>
                  <a:lnTo>
                    <a:pt x="2051707" y="8669"/>
                  </a:lnTo>
                  <a:lnTo>
                    <a:pt x="2058733" y="15706"/>
                  </a:lnTo>
                  <a:lnTo>
                    <a:pt x="2067413" y="15706"/>
                  </a:lnTo>
                  <a:lnTo>
                    <a:pt x="2067413" y="0"/>
                  </a:lnTo>
                  <a:close/>
                </a:path>
                <a:path w="5089525" h="2345690">
                  <a:moveTo>
                    <a:pt x="2204843" y="0"/>
                  </a:moveTo>
                  <a:lnTo>
                    <a:pt x="2189137" y="0"/>
                  </a:lnTo>
                  <a:lnTo>
                    <a:pt x="2189137" y="8669"/>
                  </a:lnTo>
                  <a:lnTo>
                    <a:pt x="2182111" y="15706"/>
                  </a:lnTo>
                  <a:lnTo>
                    <a:pt x="2200030" y="15706"/>
                  </a:lnTo>
                  <a:lnTo>
                    <a:pt x="2202375" y="12227"/>
                  </a:lnTo>
                  <a:lnTo>
                    <a:pt x="2204843" y="0"/>
                  </a:lnTo>
                  <a:close/>
                </a:path>
                <a:path w="5089525" h="2345690">
                  <a:moveTo>
                    <a:pt x="1839661" y="0"/>
                  </a:moveTo>
                  <a:lnTo>
                    <a:pt x="1823954" y="0"/>
                  </a:lnTo>
                  <a:lnTo>
                    <a:pt x="1826423" y="12227"/>
                  </a:lnTo>
                  <a:lnTo>
                    <a:pt x="1833154" y="22212"/>
                  </a:lnTo>
                  <a:lnTo>
                    <a:pt x="1843139" y="28944"/>
                  </a:lnTo>
                  <a:lnTo>
                    <a:pt x="1855367" y="31412"/>
                  </a:lnTo>
                  <a:lnTo>
                    <a:pt x="1855367" y="15706"/>
                  </a:lnTo>
                  <a:lnTo>
                    <a:pt x="1846697" y="15706"/>
                  </a:lnTo>
                  <a:lnTo>
                    <a:pt x="1839661" y="8669"/>
                  </a:lnTo>
                  <a:lnTo>
                    <a:pt x="1839661" y="0"/>
                  </a:lnTo>
                  <a:close/>
                </a:path>
                <a:path w="5089525" h="2345690">
                  <a:moveTo>
                    <a:pt x="1961385" y="0"/>
                  </a:moveTo>
                  <a:lnTo>
                    <a:pt x="1855367" y="0"/>
                  </a:lnTo>
                  <a:lnTo>
                    <a:pt x="1855367" y="31412"/>
                  </a:lnTo>
                  <a:lnTo>
                    <a:pt x="1961385" y="31412"/>
                  </a:lnTo>
                  <a:lnTo>
                    <a:pt x="1961385" y="0"/>
                  </a:lnTo>
                  <a:close/>
                </a:path>
                <a:path w="5089525" h="2345690">
                  <a:moveTo>
                    <a:pt x="1977091" y="0"/>
                  </a:moveTo>
                  <a:lnTo>
                    <a:pt x="1961385" y="0"/>
                  </a:lnTo>
                  <a:lnTo>
                    <a:pt x="1961385" y="31412"/>
                  </a:lnTo>
                  <a:lnTo>
                    <a:pt x="1973613" y="28944"/>
                  </a:lnTo>
                  <a:lnTo>
                    <a:pt x="1983598" y="22212"/>
                  </a:lnTo>
                  <a:lnTo>
                    <a:pt x="1987984" y="15706"/>
                  </a:lnTo>
                  <a:lnTo>
                    <a:pt x="1970065" y="15706"/>
                  </a:lnTo>
                  <a:lnTo>
                    <a:pt x="1977091" y="8669"/>
                  </a:lnTo>
                  <a:lnTo>
                    <a:pt x="1977091" y="0"/>
                  </a:lnTo>
                  <a:close/>
                </a:path>
                <a:path w="5089525" h="2345690">
                  <a:moveTo>
                    <a:pt x="1855367" y="0"/>
                  </a:moveTo>
                  <a:lnTo>
                    <a:pt x="1839661" y="0"/>
                  </a:lnTo>
                  <a:lnTo>
                    <a:pt x="1839661" y="8669"/>
                  </a:lnTo>
                  <a:lnTo>
                    <a:pt x="1846697" y="15706"/>
                  </a:lnTo>
                  <a:lnTo>
                    <a:pt x="1855367" y="15706"/>
                  </a:lnTo>
                  <a:lnTo>
                    <a:pt x="1855367" y="0"/>
                  </a:lnTo>
                  <a:close/>
                </a:path>
                <a:path w="5089525" h="2345690">
                  <a:moveTo>
                    <a:pt x="1992798" y="0"/>
                  </a:moveTo>
                  <a:lnTo>
                    <a:pt x="1977091" y="0"/>
                  </a:lnTo>
                  <a:lnTo>
                    <a:pt x="1977091" y="8669"/>
                  </a:lnTo>
                  <a:lnTo>
                    <a:pt x="1970065" y="15706"/>
                  </a:lnTo>
                  <a:lnTo>
                    <a:pt x="1987984" y="15706"/>
                  </a:lnTo>
                  <a:lnTo>
                    <a:pt x="1990329" y="12227"/>
                  </a:lnTo>
                  <a:lnTo>
                    <a:pt x="1992798" y="0"/>
                  </a:lnTo>
                  <a:close/>
                </a:path>
                <a:path w="5089525" h="2345690">
                  <a:moveTo>
                    <a:pt x="1627625" y="0"/>
                  </a:moveTo>
                  <a:lnTo>
                    <a:pt x="1611919" y="0"/>
                  </a:lnTo>
                  <a:lnTo>
                    <a:pt x="1614387" y="12227"/>
                  </a:lnTo>
                  <a:lnTo>
                    <a:pt x="1621119" y="22212"/>
                  </a:lnTo>
                  <a:lnTo>
                    <a:pt x="1631104" y="28944"/>
                  </a:lnTo>
                  <a:lnTo>
                    <a:pt x="1643332" y="31412"/>
                  </a:lnTo>
                  <a:lnTo>
                    <a:pt x="1643332" y="15706"/>
                  </a:lnTo>
                  <a:lnTo>
                    <a:pt x="1634651" y="15706"/>
                  </a:lnTo>
                  <a:lnTo>
                    <a:pt x="1627625" y="8669"/>
                  </a:lnTo>
                  <a:lnTo>
                    <a:pt x="1627625" y="0"/>
                  </a:lnTo>
                  <a:close/>
                </a:path>
                <a:path w="5089525" h="2345690">
                  <a:moveTo>
                    <a:pt x="1749349" y="0"/>
                  </a:moveTo>
                  <a:lnTo>
                    <a:pt x="1643332" y="0"/>
                  </a:lnTo>
                  <a:lnTo>
                    <a:pt x="1643332" y="31412"/>
                  </a:lnTo>
                  <a:lnTo>
                    <a:pt x="1749349" y="31412"/>
                  </a:lnTo>
                  <a:lnTo>
                    <a:pt x="1749349" y="0"/>
                  </a:lnTo>
                  <a:close/>
                </a:path>
                <a:path w="5089525" h="2345690">
                  <a:moveTo>
                    <a:pt x="1765056" y="0"/>
                  </a:moveTo>
                  <a:lnTo>
                    <a:pt x="1749349" y="0"/>
                  </a:lnTo>
                  <a:lnTo>
                    <a:pt x="1749349" y="31412"/>
                  </a:lnTo>
                  <a:lnTo>
                    <a:pt x="1761577" y="28944"/>
                  </a:lnTo>
                  <a:lnTo>
                    <a:pt x="1771562" y="22212"/>
                  </a:lnTo>
                  <a:lnTo>
                    <a:pt x="1775949" y="15706"/>
                  </a:lnTo>
                  <a:lnTo>
                    <a:pt x="1758019" y="15706"/>
                  </a:lnTo>
                  <a:lnTo>
                    <a:pt x="1765056" y="8669"/>
                  </a:lnTo>
                  <a:lnTo>
                    <a:pt x="1765056" y="0"/>
                  </a:lnTo>
                  <a:close/>
                </a:path>
                <a:path w="5089525" h="2345690">
                  <a:moveTo>
                    <a:pt x="1643332" y="0"/>
                  </a:moveTo>
                  <a:lnTo>
                    <a:pt x="1627625" y="0"/>
                  </a:lnTo>
                  <a:lnTo>
                    <a:pt x="1627625" y="8669"/>
                  </a:lnTo>
                  <a:lnTo>
                    <a:pt x="1634651" y="15706"/>
                  </a:lnTo>
                  <a:lnTo>
                    <a:pt x="1643332" y="15706"/>
                  </a:lnTo>
                  <a:lnTo>
                    <a:pt x="1643332" y="0"/>
                  </a:lnTo>
                  <a:close/>
                </a:path>
                <a:path w="5089525" h="2345690">
                  <a:moveTo>
                    <a:pt x="1780762" y="0"/>
                  </a:moveTo>
                  <a:lnTo>
                    <a:pt x="1765056" y="0"/>
                  </a:lnTo>
                  <a:lnTo>
                    <a:pt x="1765056" y="8669"/>
                  </a:lnTo>
                  <a:lnTo>
                    <a:pt x="1758019" y="15706"/>
                  </a:lnTo>
                  <a:lnTo>
                    <a:pt x="1775949" y="15706"/>
                  </a:lnTo>
                  <a:lnTo>
                    <a:pt x="1778294" y="12227"/>
                  </a:lnTo>
                  <a:lnTo>
                    <a:pt x="1780762" y="0"/>
                  </a:lnTo>
                  <a:close/>
                </a:path>
                <a:path w="5089525" h="2345690">
                  <a:moveTo>
                    <a:pt x="1415579" y="0"/>
                  </a:moveTo>
                  <a:lnTo>
                    <a:pt x="1399873" y="0"/>
                  </a:lnTo>
                  <a:lnTo>
                    <a:pt x="1402341" y="12227"/>
                  </a:lnTo>
                  <a:lnTo>
                    <a:pt x="1409073" y="22212"/>
                  </a:lnTo>
                  <a:lnTo>
                    <a:pt x="1419058" y="28944"/>
                  </a:lnTo>
                  <a:lnTo>
                    <a:pt x="1431286" y="31412"/>
                  </a:lnTo>
                  <a:lnTo>
                    <a:pt x="1431286" y="15706"/>
                  </a:lnTo>
                  <a:lnTo>
                    <a:pt x="1422605" y="15706"/>
                  </a:lnTo>
                  <a:lnTo>
                    <a:pt x="1415579" y="8669"/>
                  </a:lnTo>
                  <a:lnTo>
                    <a:pt x="1415579" y="0"/>
                  </a:lnTo>
                  <a:close/>
                </a:path>
                <a:path w="5089525" h="2345690">
                  <a:moveTo>
                    <a:pt x="1537304" y="0"/>
                  </a:moveTo>
                  <a:lnTo>
                    <a:pt x="1431286" y="0"/>
                  </a:lnTo>
                  <a:lnTo>
                    <a:pt x="1431286" y="31412"/>
                  </a:lnTo>
                  <a:lnTo>
                    <a:pt x="1537304" y="31412"/>
                  </a:lnTo>
                  <a:lnTo>
                    <a:pt x="1537304" y="0"/>
                  </a:lnTo>
                  <a:close/>
                </a:path>
                <a:path w="5089525" h="2345690">
                  <a:moveTo>
                    <a:pt x="1553010" y="0"/>
                  </a:moveTo>
                  <a:lnTo>
                    <a:pt x="1537304" y="0"/>
                  </a:lnTo>
                  <a:lnTo>
                    <a:pt x="1537304" y="31412"/>
                  </a:lnTo>
                  <a:lnTo>
                    <a:pt x="1549531" y="28944"/>
                  </a:lnTo>
                  <a:lnTo>
                    <a:pt x="1559516" y="22212"/>
                  </a:lnTo>
                  <a:lnTo>
                    <a:pt x="1563903" y="15706"/>
                  </a:lnTo>
                  <a:lnTo>
                    <a:pt x="1545984" y="15706"/>
                  </a:lnTo>
                  <a:lnTo>
                    <a:pt x="1553010" y="8669"/>
                  </a:lnTo>
                  <a:lnTo>
                    <a:pt x="1553010" y="0"/>
                  </a:lnTo>
                  <a:close/>
                </a:path>
                <a:path w="5089525" h="2345690">
                  <a:moveTo>
                    <a:pt x="1431286" y="0"/>
                  </a:moveTo>
                  <a:lnTo>
                    <a:pt x="1415579" y="0"/>
                  </a:lnTo>
                  <a:lnTo>
                    <a:pt x="1415579" y="8669"/>
                  </a:lnTo>
                  <a:lnTo>
                    <a:pt x="1422605" y="15706"/>
                  </a:lnTo>
                  <a:lnTo>
                    <a:pt x="1431286" y="15706"/>
                  </a:lnTo>
                  <a:lnTo>
                    <a:pt x="1431286" y="0"/>
                  </a:lnTo>
                  <a:close/>
                </a:path>
                <a:path w="5089525" h="2345690">
                  <a:moveTo>
                    <a:pt x="1568716" y="0"/>
                  </a:moveTo>
                  <a:lnTo>
                    <a:pt x="1553010" y="0"/>
                  </a:lnTo>
                  <a:lnTo>
                    <a:pt x="1553010" y="8669"/>
                  </a:lnTo>
                  <a:lnTo>
                    <a:pt x="1545984" y="15706"/>
                  </a:lnTo>
                  <a:lnTo>
                    <a:pt x="1563903" y="15706"/>
                  </a:lnTo>
                  <a:lnTo>
                    <a:pt x="1566248" y="12227"/>
                  </a:lnTo>
                  <a:lnTo>
                    <a:pt x="1568716" y="0"/>
                  </a:lnTo>
                  <a:close/>
                </a:path>
                <a:path w="5089525" h="2345690">
                  <a:moveTo>
                    <a:pt x="1203534" y="0"/>
                  </a:moveTo>
                  <a:lnTo>
                    <a:pt x="1187827" y="0"/>
                  </a:lnTo>
                  <a:lnTo>
                    <a:pt x="1190296" y="12227"/>
                  </a:lnTo>
                  <a:lnTo>
                    <a:pt x="1197027" y="22212"/>
                  </a:lnTo>
                  <a:lnTo>
                    <a:pt x="1207012" y="28944"/>
                  </a:lnTo>
                  <a:lnTo>
                    <a:pt x="1219240" y="31412"/>
                  </a:lnTo>
                  <a:lnTo>
                    <a:pt x="1219240" y="15706"/>
                  </a:lnTo>
                  <a:lnTo>
                    <a:pt x="1210570" y="15706"/>
                  </a:lnTo>
                  <a:lnTo>
                    <a:pt x="1203534" y="8669"/>
                  </a:lnTo>
                  <a:lnTo>
                    <a:pt x="1203534" y="0"/>
                  </a:lnTo>
                  <a:close/>
                </a:path>
                <a:path w="5089525" h="2345690">
                  <a:moveTo>
                    <a:pt x="1325258" y="0"/>
                  </a:moveTo>
                  <a:lnTo>
                    <a:pt x="1219240" y="0"/>
                  </a:lnTo>
                  <a:lnTo>
                    <a:pt x="1219240" y="31412"/>
                  </a:lnTo>
                  <a:lnTo>
                    <a:pt x="1325258" y="31412"/>
                  </a:lnTo>
                  <a:lnTo>
                    <a:pt x="1325258" y="0"/>
                  </a:lnTo>
                  <a:close/>
                </a:path>
                <a:path w="5089525" h="2345690">
                  <a:moveTo>
                    <a:pt x="1340964" y="0"/>
                  </a:moveTo>
                  <a:lnTo>
                    <a:pt x="1325258" y="0"/>
                  </a:lnTo>
                  <a:lnTo>
                    <a:pt x="1325258" y="31412"/>
                  </a:lnTo>
                  <a:lnTo>
                    <a:pt x="1337485" y="28944"/>
                  </a:lnTo>
                  <a:lnTo>
                    <a:pt x="1347470" y="22212"/>
                  </a:lnTo>
                  <a:lnTo>
                    <a:pt x="1351857" y="15706"/>
                  </a:lnTo>
                  <a:lnTo>
                    <a:pt x="1333938" y="15706"/>
                  </a:lnTo>
                  <a:lnTo>
                    <a:pt x="1340964" y="8669"/>
                  </a:lnTo>
                  <a:lnTo>
                    <a:pt x="1340964" y="0"/>
                  </a:lnTo>
                  <a:close/>
                </a:path>
                <a:path w="5089525" h="2345690">
                  <a:moveTo>
                    <a:pt x="1219240" y="0"/>
                  </a:moveTo>
                  <a:lnTo>
                    <a:pt x="1203534" y="0"/>
                  </a:lnTo>
                  <a:lnTo>
                    <a:pt x="1203534" y="8669"/>
                  </a:lnTo>
                  <a:lnTo>
                    <a:pt x="1210570" y="15706"/>
                  </a:lnTo>
                  <a:lnTo>
                    <a:pt x="1219240" y="15706"/>
                  </a:lnTo>
                  <a:lnTo>
                    <a:pt x="1219240" y="0"/>
                  </a:lnTo>
                  <a:close/>
                </a:path>
                <a:path w="5089525" h="2345690">
                  <a:moveTo>
                    <a:pt x="1356670" y="0"/>
                  </a:moveTo>
                  <a:lnTo>
                    <a:pt x="1340964" y="0"/>
                  </a:lnTo>
                  <a:lnTo>
                    <a:pt x="1340964" y="8669"/>
                  </a:lnTo>
                  <a:lnTo>
                    <a:pt x="1333938" y="15706"/>
                  </a:lnTo>
                  <a:lnTo>
                    <a:pt x="1351857" y="15706"/>
                  </a:lnTo>
                  <a:lnTo>
                    <a:pt x="1354202" y="12227"/>
                  </a:lnTo>
                  <a:lnTo>
                    <a:pt x="1356670" y="0"/>
                  </a:lnTo>
                  <a:close/>
                </a:path>
                <a:path w="5089525" h="2345690">
                  <a:moveTo>
                    <a:pt x="991493" y="0"/>
                  </a:moveTo>
                  <a:lnTo>
                    <a:pt x="975787" y="0"/>
                  </a:lnTo>
                  <a:lnTo>
                    <a:pt x="978255" y="12227"/>
                  </a:lnTo>
                  <a:lnTo>
                    <a:pt x="984987" y="22212"/>
                  </a:lnTo>
                  <a:lnTo>
                    <a:pt x="994972" y="28944"/>
                  </a:lnTo>
                  <a:lnTo>
                    <a:pt x="1007199" y="31412"/>
                  </a:lnTo>
                  <a:lnTo>
                    <a:pt x="1007199" y="15706"/>
                  </a:lnTo>
                  <a:lnTo>
                    <a:pt x="998525" y="15706"/>
                  </a:lnTo>
                  <a:lnTo>
                    <a:pt x="991493" y="8669"/>
                  </a:lnTo>
                  <a:lnTo>
                    <a:pt x="991493" y="0"/>
                  </a:lnTo>
                  <a:close/>
                </a:path>
                <a:path w="5089525" h="2345690">
                  <a:moveTo>
                    <a:pt x="1113222" y="0"/>
                  </a:moveTo>
                  <a:lnTo>
                    <a:pt x="1007199" y="0"/>
                  </a:lnTo>
                  <a:lnTo>
                    <a:pt x="1007199" y="31412"/>
                  </a:lnTo>
                  <a:lnTo>
                    <a:pt x="1113222" y="31412"/>
                  </a:lnTo>
                  <a:lnTo>
                    <a:pt x="1113222" y="0"/>
                  </a:lnTo>
                  <a:close/>
                </a:path>
                <a:path w="5089525" h="2345690">
                  <a:moveTo>
                    <a:pt x="1128929" y="0"/>
                  </a:moveTo>
                  <a:lnTo>
                    <a:pt x="1113222" y="0"/>
                  </a:lnTo>
                  <a:lnTo>
                    <a:pt x="1113222" y="31412"/>
                  </a:lnTo>
                  <a:lnTo>
                    <a:pt x="1125450" y="28944"/>
                  </a:lnTo>
                  <a:lnTo>
                    <a:pt x="1135435" y="22212"/>
                  </a:lnTo>
                  <a:lnTo>
                    <a:pt x="1139821" y="15706"/>
                  </a:lnTo>
                  <a:lnTo>
                    <a:pt x="1121892" y="15706"/>
                  </a:lnTo>
                  <a:lnTo>
                    <a:pt x="1128929" y="8669"/>
                  </a:lnTo>
                  <a:lnTo>
                    <a:pt x="1128929" y="0"/>
                  </a:lnTo>
                  <a:close/>
                </a:path>
                <a:path w="5089525" h="2345690">
                  <a:moveTo>
                    <a:pt x="1007199" y="0"/>
                  </a:moveTo>
                  <a:lnTo>
                    <a:pt x="991493" y="0"/>
                  </a:lnTo>
                  <a:lnTo>
                    <a:pt x="991493" y="8669"/>
                  </a:lnTo>
                  <a:lnTo>
                    <a:pt x="998525" y="15706"/>
                  </a:lnTo>
                  <a:lnTo>
                    <a:pt x="1007199" y="15706"/>
                  </a:lnTo>
                  <a:lnTo>
                    <a:pt x="1007199" y="0"/>
                  </a:lnTo>
                  <a:close/>
                </a:path>
                <a:path w="5089525" h="2345690">
                  <a:moveTo>
                    <a:pt x="1144635" y="0"/>
                  </a:moveTo>
                  <a:lnTo>
                    <a:pt x="1128929" y="0"/>
                  </a:lnTo>
                  <a:lnTo>
                    <a:pt x="1128929" y="8669"/>
                  </a:lnTo>
                  <a:lnTo>
                    <a:pt x="1121892" y="15706"/>
                  </a:lnTo>
                  <a:lnTo>
                    <a:pt x="1139821" y="15706"/>
                  </a:lnTo>
                  <a:lnTo>
                    <a:pt x="1142166" y="12227"/>
                  </a:lnTo>
                  <a:lnTo>
                    <a:pt x="1144635" y="0"/>
                  </a:lnTo>
                  <a:close/>
                </a:path>
                <a:path w="5089525" h="2345690">
                  <a:moveTo>
                    <a:pt x="779450" y="0"/>
                  </a:moveTo>
                  <a:lnTo>
                    <a:pt x="763744" y="0"/>
                  </a:lnTo>
                  <a:lnTo>
                    <a:pt x="766212" y="12227"/>
                  </a:lnTo>
                  <a:lnTo>
                    <a:pt x="772945" y="22212"/>
                  </a:lnTo>
                  <a:lnTo>
                    <a:pt x="782929" y="28944"/>
                  </a:lnTo>
                  <a:lnTo>
                    <a:pt x="795156" y="31412"/>
                  </a:lnTo>
                  <a:lnTo>
                    <a:pt x="795156" y="15706"/>
                  </a:lnTo>
                  <a:lnTo>
                    <a:pt x="786482" y="15706"/>
                  </a:lnTo>
                  <a:lnTo>
                    <a:pt x="779450" y="8669"/>
                  </a:lnTo>
                  <a:lnTo>
                    <a:pt x="779450" y="0"/>
                  </a:lnTo>
                  <a:close/>
                </a:path>
                <a:path w="5089525" h="2345690">
                  <a:moveTo>
                    <a:pt x="901177" y="0"/>
                  </a:moveTo>
                  <a:lnTo>
                    <a:pt x="795156" y="0"/>
                  </a:lnTo>
                  <a:lnTo>
                    <a:pt x="795156" y="31412"/>
                  </a:lnTo>
                  <a:lnTo>
                    <a:pt x="901177" y="31412"/>
                  </a:lnTo>
                  <a:lnTo>
                    <a:pt x="901177" y="0"/>
                  </a:lnTo>
                  <a:close/>
                </a:path>
                <a:path w="5089525" h="2345690">
                  <a:moveTo>
                    <a:pt x="916884" y="0"/>
                  </a:moveTo>
                  <a:lnTo>
                    <a:pt x="901177" y="0"/>
                  </a:lnTo>
                  <a:lnTo>
                    <a:pt x="901177" y="31412"/>
                  </a:lnTo>
                  <a:lnTo>
                    <a:pt x="913405" y="28944"/>
                  </a:lnTo>
                  <a:lnTo>
                    <a:pt x="923390" y="22212"/>
                  </a:lnTo>
                  <a:lnTo>
                    <a:pt x="927776" y="15706"/>
                  </a:lnTo>
                  <a:lnTo>
                    <a:pt x="909852" y="15706"/>
                  </a:lnTo>
                  <a:lnTo>
                    <a:pt x="916884" y="8669"/>
                  </a:lnTo>
                  <a:lnTo>
                    <a:pt x="916884" y="0"/>
                  </a:lnTo>
                  <a:close/>
                </a:path>
                <a:path w="5089525" h="2345690">
                  <a:moveTo>
                    <a:pt x="795156" y="0"/>
                  </a:moveTo>
                  <a:lnTo>
                    <a:pt x="779450" y="0"/>
                  </a:lnTo>
                  <a:lnTo>
                    <a:pt x="779450" y="8669"/>
                  </a:lnTo>
                  <a:lnTo>
                    <a:pt x="786482" y="15706"/>
                  </a:lnTo>
                  <a:lnTo>
                    <a:pt x="795156" y="15706"/>
                  </a:lnTo>
                  <a:lnTo>
                    <a:pt x="795156" y="0"/>
                  </a:lnTo>
                  <a:close/>
                </a:path>
                <a:path w="5089525" h="2345690">
                  <a:moveTo>
                    <a:pt x="932590" y="0"/>
                  </a:moveTo>
                  <a:lnTo>
                    <a:pt x="916884" y="0"/>
                  </a:lnTo>
                  <a:lnTo>
                    <a:pt x="916884" y="8669"/>
                  </a:lnTo>
                  <a:lnTo>
                    <a:pt x="909852" y="15706"/>
                  </a:lnTo>
                  <a:lnTo>
                    <a:pt x="927776" y="15706"/>
                  </a:lnTo>
                  <a:lnTo>
                    <a:pt x="930121" y="12227"/>
                  </a:lnTo>
                  <a:lnTo>
                    <a:pt x="932590" y="0"/>
                  </a:lnTo>
                  <a:close/>
                </a:path>
                <a:path w="5089525" h="2345690">
                  <a:moveTo>
                    <a:pt x="567407" y="0"/>
                  </a:moveTo>
                  <a:lnTo>
                    <a:pt x="551701" y="0"/>
                  </a:lnTo>
                  <a:lnTo>
                    <a:pt x="554170" y="12227"/>
                  </a:lnTo>
                  <a:lnTo>
                    <a:pt x="560902" y="22212"/>
                  </a:lnTo>
                  <a:lnTo>
                    <a:pt x="570887" y="28944"/>
                  </a:lnTo>
                  <a:lnTo>
                    <a:pt x="583114" y="31412"/>
                  </a:lnTo>
                  <a:lnTo>
                    <a:pt x="583114" y="15706"/>
                  </a:lnTo>
                  <a:lnTo>
                    <a:pt x="574440" y="15706"/>
                  </a:lnTo>
                  <a:lnTo>
                    <a:pt x="567407" y="8669"/>
                  </a:lnTo>
                  <a:lnTo>
                    <a:pt x="567407" y="0"/>
                  </a:lnTo>
                  <a:close/>
                </a:path>
                <a:path w="5089525" h="2345690">
                  <a:moveTo>
                    <a:pt x="689136" y="0"/>
                  </a:moveTo>
                  <a:lnTo>
                    <a:pt x="583114" y="0"/>
                  </a:lnTo>
                  <a:lnTo>
                    <a:pt x="583114" y="31412"/>
                  </a:lnTo>
                  <a:lnTo>
                    <a:pt x="689136" y="31412"/>
                  </a:lnTo>
                  <a:lnTo>
                    <a:pt x="689136" y="0"/>
                  </a:lnTo>
                  <a:close/>
                </a:path>
                <a:path w="5089525" h="2345690">
                  <a:moveTo>
                    <a:pt x="704842" y="0"/>
                  </a:moveTo>
                  <a:lnTo>
                    <a:pt x="689136" y="0"/>
                  </a:lnTo>
                  <a:lnTo>
                    <a:pt x="689136" y="31412"/>
                  </a:lnTo>
                  <a:lnTo>
                    <a:pt x="701363" y="28944"/>
                  </a:lnTo>
                  <a:lnTo>
                    <a:pt x="711348" y="22212"/>
                  </a:lnTo>
                  <a:lnTo>
                    <a:pt x="715734" y="15706"/>
                  </a:lnTo>
                  <a:lnTo>
                    <a:pt x="697810" y="15706"/>
                  </a:lnTo>
                  <a:lnTo>
                    <a:pt x="704842" y="8669"/>
                  </a:lnTo>
                  <a:lnTo>
                    <a:pt x="704842" y="0"/>
                  </a:lnTo>
                  <a:close/>
                </a:path>
                <a:path w="5089525" h="2345690">
                  <a:moveTo>
                    <a:pt x="583114" y="0"/>
                  </a:moveTo>
                  <a:lnTo>
                    <a:pt x="567407" y="0"/>
                  </a:lnTo>
                  <a:lnTo>
                    <a:pt x="567407" y="8669"/>
                  </a:lnTo>
                  <a:lnTo>
                    <a:pt x="574440" y="15706"/>
                  </a:lnTo>
                  <a:lnTo>
                    <a:pt x="583114" y="15706"/>
                  </a:lnTo>
                  <a:lnTo>
                    <a:pt x="583114" y="0"/>
                  </a:lnTo>
                  <a:close/>
                </a:path>
                <a:path w="5089525" h="2345690">
                  <a:moveTo>
                    <a:pt x="720548" y="0"/>
                  </a:moveTo>
                  <a:lnTo>
                    <a:pt x="704842" y="0"/>
                  </a:lnTo>
                  <a:lnTo>
                    <a:pt x="704842" y="8669"/>
                  </a:lnTo>
                  <a:lnTo>
                    <a:pt x="697810" y="15706"/>
                  </a:lnTo>
                  <a:lnTo>
                    <a:pt x="715734" y="15706"/>
                  </a:lnTo>
                  <a:lnTo>
                    <a:pt x="718080" y="12227"/>
                  </a:lnTo>
                  <a:lnTo>
                    <a:pt x="720548" y="0"/>
                  </a:lnTo>
                  <a:close/>
                </a:path>
                <a:path w="5089525" h="2345690">
                  <a:moveTo>
                    <a:pt x="355366" y="0"/>
                  </a:moveTo>
                  <a:lnTo>
                    <a:pt x="339659" y="0"/>
                  </a:lnTo>
                  <a:lnTo>
                    <a:pt x="342128" y="12227"/>
                  </a:lnTo>
                  <a:lnTo>
                    <a:pt x="348860" y="22212"/>
                  </a:lnTo>
                  <a:lnTo>
                    <a:pt x="358845" y="28944"/>
                  </a:lnTo>
                  <a:lnTo>
                    <a:pt x="371072" y="31412"/>
                  </a:lnTo>
                  <a:lnTo>
                    <a:pt x="371072" y="15706"/>
                  </a:lnTo>
                  <a:lnTo>
                    <a:pt x="362397" y="15706"/>
                  </a:lnTo>
                  <a:lnTo>
                    <a:pt x="355366" y="8669"/>
                  </a:lnTo>
                  <a:lnTo>
                    <a:pt x="355366" y="0"/>
                  </a:lnTo>
                  <a:close/>
                </a:path>
                <a:path w="5089525" h="2345690">
                  <a:moveTo>
                    <a:pt x="477093" y="0"/>
                  </a:moveTo>
                  <a:lnTo>
                    <a:pt x="371072" y="0"/>
                  </a:lnTo>
                  <a:lnTo>
                    <a:pt x="371072" y="31412"/>
                  </a:lnTo>
                  <a:lnTo>
                    <a:pt x="477093" y="31412"/>
                  </a:lnTo>
                  <a:lnTo>
                    <a:pt x="477093" y="0"/>
                  </a:lnTo>
                  <a:close/>
                </a:path>
                <a:path w="5089525" h="2345690">
                  <a:moveTo>
                    <a:pt x="492799" y="0"/>
                  </a:moveTo>
                  <a:lnTo>
                    <a:pt x="477093" y="0"/>
                  </a:lnTo>
                  <a:lnTo>
                    <a:pt x="477093" y="31412"/>
                  </a:lnTo>
                  <a:lnTo>
                    <a:pt x="489320" y="28944"/>
                  </a:lnTo>
                  <a:lnTo>
                    <a:pt x="499305" y="22212"/>
                  </a:lnTo>
                  <a:lnTo>
                    <a:pt x="503692" y="15706"/>
                  </a:lnTo>
                  <a:lnTo>
                    <a:pt x="485767" y="15706"/>
                  </a:lnTo>
                  <a:lnTo>
                    <a:pt x="492799" y="8669"/>
                  </a:lnTo>
                  <a:lnTo>
                    <a:pt x="492799" y="0"/>
                  </a:lnTo>
                  <a:close/>
                </a:path>
                <a:path w="5089525" h="2345690">
                  <a:moveTo>
                    <a:pt x="371072" y="0"/>
                  </a:moveTo>
                  <a:lnTo>
                    <a:pt x="355366" y="0"/>
                  </a:lnTo>
                  <a:lnTo>
                    <a:pt x="355366" y="8669"/>
                  </a:lnTo>
                  <a:lnTo>
                    <a:pt x="362397" y="15706"/>
                  </a:lnTo>
                  <a:lnTo>
                    <a:pt x="371072" y="15706"/>
                  </a:lnTo>
                  <a:lnTo>
                    <a:pt x="371072" y="0"/>
                  </a:lnTo>
                  <a:close/>
                </a:path>
                <a:path w="5089525" h="2345690">
                  <a:moveTo>
                    <a:pt x="508506" y="0"/>
                  </a:moveTo>
                  <a:lnTo>
                    <a:pt x="492799" y="0"/>
                  </a:lnTo>
                  <a:lnTo>
                    <a:pt x="492799" y="8669"/>
                  </a:lnTo>
                  <a:lnTo>
                    <a:pt x="485767" y="15706"/>
                  </a:lnTo>
                  <a:lnTo>
                    <a:pt x="503692" y="15706"/>
                  </a:lnTo>
                  <a:lnTo>
                    <a:pt x="506037" y="12227"/>
                  </a:lnTo>
                  <a:lnTo>
                    <a:pt x="508506" y="0"/>
                  </a:lnTo>
                  <a:close/>
                </a:path>
                <a:path w="5089525" h="2345690">
                  <a:moveTo>
                    <a:pt x="143323" y="0"/>
                  </a:moveTo>
                  <a:lnTo>
                    <a:pt x="127617" y="0"/>
                  </a:lnTo>
                  <a:lnTo>
                    <a:pt x="130085" y="12227"/>
                  </a:lnTo>
                  <a:lnTo>
                    <a:pt x="136817" y="22212"/>
                  </a:lnTo>
                  <a:lnTo>
                    <a:pt x="146802" y="28944"/>
                  </a:lnTo>
                  <a:lnTo>
                    <a:pt x="159029" y="31412"/>
                  </a:lnTo>
                  <a:lnTo>
                    <a:pt x="159029" y="15706"/>
                  </a:lnTo>
                  <a:lnTo>
                    <a:pt x="150355" y="15706"/>
                  </a:lnTo>
                  <a:lnTo>
                    <a:pt x="143323" y="8669"/>
                  </a:lnTo>
                  <a:lnTo>
                    <a:pt x="143323" y="0"/>
                  </a:lnTo>
                  <a:close/>
                </a:path>
                <a:path w="5089525" h="2345690">
                  <a:moveTo>
                    <a:pt x="265050" y="0"/>
                  </a:moveTo>
                  <a:lnTo>
                    <a:pt x="159029" y="0"/>
                  </a:lnTo>
                  <a:lnTo>
                    <a:pt x="159029" y="31412"/>
                  </a:lnTo>
                  <a:lnTo>
                    <a:pt x="265050" y="31412"/>
                  </a:lnTo>
                  <a:lnTo>
                    <a:pt x="265050" y="0"/>
                  </a:lnTo>
                  <a:close/>
                </a:path>
                <a:path w="5089525" h="2345690">
                  <a:moveTo>
                    <a:pt x="280756" y="0"/>
                  </a:moveTo>
                  <a:lnTo>
                    <a:pt x="265050" y="0"/>
                  </a:lnTo>
                  <a:lnTo>
                    <a:pt x="265050" y="31412"/>
                  </a:lnTo>
                  <a:lnTo>
                    <a:pt x="277278" y="28944"/>
                  </a:lnTo>
                  <a:lnTo>
                    <a:pt x="287262" y="22212"/>
                  </a:lnTo>
                  <a:lnTo>
                    <a:pt x="291649" y="15706"/>
                  </a:lnTo>
                  <a:lnTo>
                    <a:pt x="273725" y="15706"/>
                  </a:lnTo>
                  <a:lnTo>
                    <a:pt x="280756" y="8669"/>
                  </a:lnTo>
                  <a:lnTo>
                    <a:pt x="280756" y="0"/>
                  </a:lnTo>
                  <a:close/>
                </a:path>
                <a:path w="5089525" h="2345690">
                  <a:moveTo>
                    <a:pt x="159029" y="0"/>
                  </a:moveTo>
                  <a:lnTo>
                    <a:pt x="143323" y="0"/>
                  </a:lnTo>
                  <a:lnTo>
                    <a:pt x="143323" y="8669"/>
                  </a:lnTo>
                  <a:lnTo>
                    <a:pt x="150355" y="15706"/>
                  </a:lnTo>
                  <a:lnTo>
                    <a:pt x="159029" y="15706"/>
                  </a:lnTo>
                  <a:lnTo>
                    <a:pt x="159029" y="0"/>
                  </a:lnTo>
                  <a:close/>
                </a:path>
                <a:path w="5089525" h="2345690">
                  <a:moveTo>
                    <a:pt x="296463" y="0"/>
                  </a:moveTo>
                  <a:lnTo>
                    <a:pt x="280756" y="0"/>
                  </a:lnTo>
                  <a:lnTo>
                    <a:pt x="280756" y="8669"/>
                  </a:lnTo>
                  <a:lnTo>
                    <a:pt x="273725" y="15706"/>
                  </a:lnTo>
                  <a:lnTo>
                    <a:pt x="291649" y="15706"/>
                  </a:lnTo>
                  <a:lnTo>
                    <a:pt x="293994" y="12227"/>
                  </a:lnTo>
                  <a:lnTo>
                    <a:pt x="296463" y="0"/>
                  </a:lnTo>
                  <a:close/>
                </a:path>
              </a:pathLst>
            </a:custGeom>
            <a:solidFill>
              <a:srgbClr val="E43B4D"/>
            </a:solidFill>
          </p:spPr>
          <p:txBody>
            <a:bodyPr wrap="square" lIns="0" tIns="0" rIns="0" bIns="0" rtlCol="0"/>
            <a:lstStyle/>
            <a:p>
              <a:endParaRPr dirty="0"/>
            </a:p>
          </p:txBody>
        </p:sp>
      </p:grpSp>
      <p:grpSp>
        <p:nvGrpSpPr>
          <p:cNvPr id="43" name="object 43"/>
          <p:cNvGrpSpPr/>
          <p:nvPr/>
        </p:nvGrpSpPr>
        <p:grpSpPr>
          <a:xfrm>
            <a:off x="4874896" y="1672987"/>
            <a:ext cx="4207843" cy="2148811"/>
            <a:chOff x="5787279" y="1801430"/>
            <a:chExt cx="3837845" cy="2041642"/>
          </a:xfrm>
        </p:grpSpPr>
        <p:sp>
          <p:nvSpPr>
            <p:cNvPr id="44" name="object 44"/>
            <p:cNvSpPr/>
            <p:nvPr/>
          </p:nvSpPr>
          <p:spPr>
            <a:xfrm>
              <a:off x="5788151" y="1801430"/>
              <a:ext cx="3836973" cy="2015363"/>
            </a:xfrm>
            <a:custGeom>
              <a:avLst/>
              <a:gdLst/>
              <a:ahLst/>
              <a:cxnLst/>
              <a:rect l="l" t="t" r="r" b="b"/>
              <a:pathLst>
                <a:path w="4443730" h="1916429">
                  <a:moveTo>
                    <a:pt x="4443581" y="0"/>
                  </a:moveTo>
                  <a:lnTo>
                    <a:pt x="0" y="0"/>
                  </a:lnTo>
                  <a:lnTo>
                    <a:pt x="0" y="1916172"/>
                  </a:lnTo>
                  <a:lnTo>
                    <a:pt x="4443581" y="1916172"/>
                  </a:lnTo>
                  <a:lnTo>
                    <a:pt x="4443581" y="0"/>
                  </a:lnTo>
                  <a:close/>
                </a:path>
              </a:pathLst>
            </a:custGeom>
            <a:solidFill>
              <a:srgbClr val="FFECEC"/>
            </a:solidFill>
          </p:spPr>
          <p:txBody>
            <a:bodyPr wrap="square" lIns="0" tIns="0" rIns="0" bIns="0" rtlCol="0"/>
            <a:lstStyle/>
            <a:p>
              <a:pPr algn="ctr"/>
              <a:endParaRPr lang="en-US" sz="500" dirty="0"/>
            </a:p>
            <a:p>
              <a:pPr algn="ctr"/>
              <a:endParaRPr lang="en-US" sz="500" dirty="0"/>
            </a:p>
            <a:p>
              <a:pPr algn="ctr"/>
              <a:r>
                <a:rPr lang="en-US" b="1" dirty="0">
                  <a:latin typeface="+mn-lt"/>
                </a:rPr>
                <a:t>High Effort </a:t>
              </a:r>
              <a:r>
                <a:rPr lang="en-US" b="1" dirty="0">
                  <a:latin typeface="+mn-lt"/>
                  <a:sym typeface="Wingdings" panose="05000000000000000000" pitchFamily="2" charset="2"/>
                </a:rPr>
                <a:t> High Impact</a:t>
              </a:r>
            </a:p>
            <a:p>
              <a:pPr algn="ctr"/>
              <a:r>
                <a:rPr lang="en-US" dirty="0">
                  <a:latin typeface="+mn-lt"/>
                  <a:sym typeface="Wingdings" panose="05000000000000000000" pitchFamily="2" charset="2"/>
                </a:rPr>
                <a:t>Implementing coupon system</a:t>
              </a:r>
            </a:p>
            <a:p>
              <a:pPr algn="ctr"/>
              <a:r>
                <a:rPr lang="en-US" dirty="0">
                  <a:latin typeface="+mn-lt"/>
                  <a:sym typeface="Wingdings" panose="05000000000000000000" pitchFamily="2" charset="2"/>
                </a:rPr>
                <a:t>will help in efficient and fast </a:t>
              </a:r>
            </a:p>
            <a:p>
              <a:pPr algn="ctr"/>
              <a:r>
                <a:rPr lang="en-US" dirty="0">
                  <a:latin typeface="+mn-lt"/>
                  <a:sym typeface="Wingdings" panose="05000000000000000000" pitchFamily="2" charset="2"/>
                </a:rPr>
                <a:t>management of bills and money related things as no of coupons will determine payment to our partner.</a:t>
              </a:r>
              <a:endParaRPr dirty="0">
                <a:latin typeface="+mn-lt"/>
              </a:endParaRPr>
            </a:p>
          </p:txBody>
        </p:sp>
        <p:sp>
          <p:nvSpPr>
            <p:cNvPr id="45" name="object 45"/>
            <p:cNvSpPr/>
            <p:nvPr/>
          </p:nvSpPr>
          <p:spPr>
            <a:xfrm>
              <a:off x="5787279" y="1822385"/>
              <a:ext cx="3816715" cy="2020687"/>
            </a:xfrm>
            <a:custGeom>
              <a:avLst/>
              <a:gdLst/>
              <a:ahLst/>
              <a:cxnLst/>
              <a:rect l="l" t="t" r="r" b="b"/>
              <a:pathLst>
                <a:path w="4443730" h="1916429">
                  <a:moveTo>
                    <a:pt x="15706" y="0"/>
                  </a:moveTo>
                  <a:lnTo>
                    <a:pt x="0" y="0"/>
                  </a:lnTo>
                  <a:lnTo>
                    <a:pt x="0" y="84636"/>
                  </a:lnTo>
                  <a:lnTo>
                    <a:pt x="12227" y="82167"/>
                  </a:lnTo>
                  <a:lnTo>
                    <a:pt x="22212" y="75436"/>
                  </a:lnTo>
                  <a:lnTo>
                    <a:pt x="26598" y="68929"/>
                  </a:lnTo>
                  <a:lnTo>
                    <a:pt x="8674" y="68929"/>
                  </a:lnTo>
                  <a:lnTo>
                    <a:pt x="15706" y="61903"/>
                  </a:lnTo>
                  <a:lnTo>
                    <a:pt x="15706" y="0"/>
                  </a:lnTo>
                  <a:close/>
                </a:path>
                <a:path w="4443730" h="1916429">
                  <a:moveTo>
                    <a:pt x="31412" y="0"/>
                  </a:moveTo>
                  <a:lnTo>
                    <a:pt x="15706" y="0"/>
                  </a:lnTo>
                  <a:lnTo>
                    <a:pt x="15706" y="61903"/>
                  </a:lnTo>
                  <a:lnTo>
                    <a:pt x="8674" y="68929"/>
                  </a:lnTo>
                  <a:lnTo>
                    <a:pt x="26598" y="68929"/>
                  </a:lnTo>
                  <a:lnTo>
                    <a:pt x="28944" y="65451"/>
                  </a:lnTo>
                  <a:lnTo>
                    <a:pt x="31412" y="53223"/>
                  </a:lnTo>
                  <a:lnTo>
                    <a:pt x="31412" y="0"/>
                  </a:lnTo>
                  <a:close/>
                </a:path>
                <a:path w="4443730" h="1916429">
                  <a:moveTo>
                    <a:pt x="52899" y="0"/>
                  </a:moveTo>
                  <a:lnTo>
                    <a:pt x="31412" y="0"/>
                  </a:lnTo>
                  <a:lnTo>
                    <a:pt x="31412" y="31412"/>
                  </a:lnTo>
                  <a:lnTo>
                    <a:pt x="52899" y="31412"/>
                  </a:lnTo>
                  <a:lnTo>
                    <a:pt x="52899" y="0"/>
                  </a:lnTo>
                  <a:close/>
                </a:path>
                <a:path w="4443730" h="1916429">
                  <a:moveTo>
                    <a:pt x="68605" y="0"/>
                  </a:moveTo>
                  <a:lnTo>
                    <a:pt x="52899" y="0"/>
                  </a:lnTo>
                  <a:lnTo>
                    <a:pt x="52899" y="31412"/>
                  </a:lnTo>
                  <a:lnTo>
                    <a:pt x="65126" y="28944"/>
                  </a:lnTo>
                  <a:lnTo>
                    <a:pt x="75111" y="22212"/>
                  </a:lnTo>
                  <a:lnTo>
                    <a:pt x="79498" y="15706"/>
                  </a:lnTo>
                  <a:lnTo>
                    <a:pt x="61573" y="15706"/>
                  </a:lnTo>
                  <a:lnTo>
                    <a:pt x="68605" y="8669"/>
                  </a:lnTo>
                  <a:lnTo>
                    <a:pt x="68605" y="0"/>
                  </a:lnTo>
                  <a:close/>
                </a:path>
                <a:path w="4443730" h="1916429">
                  <a:moveTo>
                    <a:pt x="84311" y="0"/>
                  </a:moveTo>
                  <a:lnTo>
                    <a:pt x="68605" y="0"/>
                  </a:lnTo>
                  <a:lnTo>
                    <a:pt x="68605" y="8669"/>
                  </a:lnTo>
                  <a:lnTo>
                    <a:pt x="61573" y="15706"/>
                  </a:lnTo>
                  <a:lnTo>
                    <a:pt x="79498" y="15706"/>
                  </a:lnTo>
                  <a:lnTo>
                    <a:pt x="81843" y="12227"/>
                  </a:lnTo>
                  <a:lnTo>
                    <a:pt x="84311" y="0"/>
                  </a:lnTo>
                  <a:close/>
                </a:path>
                <a:path w="4443730" h="1916429">
                  <a:moveTo>
                    <a:pt x="0" y="128268"/>
                  </a:moveTo>
                  <a:lnTo>
                    <a:pt x="0" y="297551"/>
                  </a:lnTo>
                  <a:lnTo>
                    <a:pt x="12227" y="295082"/>
                  </a:lnTo>
                  <a:lnTo>
                    <a:pt x="22212" y="288351"/>
                  </a:lnTo>
                  <a:lnTo>
                    <a:pt x="26598" y="281844"/>
                  </a:lnTo>
                  <a:lnTo>
                    <a:pt x="8674" y="281844"/>
                  </a:lnTo>
                  <a:lnTo>
                    <a:pt x="15706" y="274808"/>
                  </a:lnTo>
                  <a:lnTo>
                    <a:pt x="15706" y="151011"/>
                  </a:lnTo>
                  <a:lnTo>
                    <a:pt x="8674" y="143974"/>
                  </a:lnTo>
                  <a:lnTo>
                    <a:pt x="26598" y="143974"/>
                  </a:lnTo>
                  <a:lnTo>
                    <a:pt x="22212" y="137468"/>
                  </a:lnTo>
                  <a:lnTo>
                    <a:pt x="12227" y="130736"/>
                  </a:lnTo>
                  <a:lnTo>
                    <a:pt x="0" y="128268"/>
                  </a:lnTo>
                  <a:close/>
                </a:path>
                <a:path w="4443730" h="1916429">
                  <a:moveTo>
                    <a:pt x="26598" y="143974"/>
                  </a:moveTo>
                  <a:lnTo>
                    <a:pt x="8674" y="143974"/>
                  </a:lnTo>
                  <a:lnTo>
                    <a:pt x="15706" y="151011"/>
                  </a:lnTo>
                  <a:lnTo>
                    <a:pt x="15706" y="274808"/>
                  </a:lnTo>
                  <a:lnTo>
                    <a:pt x="8674" y="281844"/>
                  </a:lnTo>
                  <a:lnTo>
                    <a:pt x="26598" y="281844"/>
                  </a:lnTo>
                  <a:lnTo>
                    <a:pt x="28944" y="278366"/>
                  </a:lnTo>
                  <a:lnTo>
                    <a:pt x="31412" y="266138"/>
                  </a:lnTo>
                  <a:lnTo>
                    <a:pt x="31412" y="159680"/>
                  </a:lnTo>
                  <a:lnTo>
                    <a:pt x="28944" y="147453"/>
                  </a:lnTo>
                  <a:lnTo>
                    <a:pt x="26598" y="143974"/>
                  </a:lnTo>
                  <a:close/>
                </a:path>
                <a:path w="4443730" h="1916429">
                  <a:moveTo>
                    <a:pt x="0" y="341172"/>
                  </a:moveTo>
                  <a:lnTo>
                    <a:pt x="0" y="510455"/>
                  </a:lnTo>
                  <a:lnTo>
                    <a:pt x="12227" y="507987"/>
                  </a:lnTo>
                  <a:lnTo>
                    <a:pt x="22212" y="501255"/>
                  </a:lnTo>
                  <a:lnTo>
                    <a:pt x="26598" y="494749"/>
                  </a:lnTo>
                  <a:lnTo>
                    <a:pt x="8674" y="494749"/>
                  </a:lnTo>
                  <a:lnTo>
                    <a:pt x="15706" y="487712"/>
                  </a:lnTo>
                  <a:lnTo>
                    <a:pt x="15706" y="363915"/>
                  </a:lnTo>
                  <a:lnTo>
                    <a:pt x="8674" y="356879"/>
                  </a:lnTo>
                  <a:lnTo>
                    <a:pt x="26598" y="356879"/>
                  </a:lnTo>
                  <a:lnTo>
                    <a:pt x="22212" y="350372"/>
                  </a:lnTo>
                  <a:lnTo>
                    <a:pt x="12227" y="343641"/>
                  </a:lnTo>
                  <a:lnTo>
                    <a:pt x="0" y="341172"/>
                  </a:lnTo>
                  <a:close/>
                </a:path>
                <a:path w="4443730" h="1916429">
                  <a:moveTo>
                    <a:pt x="26598" y="356879"/>
                  </a:moveTo>
                  <a:lnTo>
                    <a:pt x="8674" y="356879"/>
                  </a:lnTo>
                  <a:lnTo>
                    <a:pt x="15706" y="363915"/>
                  </a:lnTo>
                  <a:lnTo>
                    <a:pt x="15706" y="487712"/>
                  </a:lnTo>
                  <a:lnTo>
                    <a:pt x="8674" y="494749"/>
                  </a:lnTo>
                  <a:lnTo>
                    <a:pt x="26598" y="494749"/>
                  </a:lnTo>
                  <a:lnTo>
                    <a:pt x="28944" y="491270"/>
                  </a:lnTo>
                  <a:lnTo>
                    <a:pt x="31412" y="479042"/>
                  </a:lnTo>
                  <a:lnTo>
                    <a:pt x="31412" y="372585"/>
                  </a:lnTo>
                  <a:lnTo>
                    <a:pt x="28944" y="360357"/>
                  </a:lnTo>
                  <a:lnTo>
                    <a:pt x="26598" y="356879"/>
                  </a:lnTo>
                  <a:close/>
                </a:path>
                <a:path w="4443730" h="1916429">
                  <a:moveTo>
                    <a:pt x="0" y="554087"/>
                  </a:moveTo>
                  <a:lnTo>
                    <a:pt x="0" y="723360"/>
                  </a:lnTo>
                  <a:lnTo>
                    <a:pt x="12227" y="720891"/>
                  </a:lnTo>
                  <a:lnTo>
                    <a:pt x="22212" y="714160"/>
                  </a:lnTo>
                  <a:lnTo>
                    <a:pt x="26598" y="707653"/>
                  </a:lnTo>
                  <a:lnTo>
                    <a:pt x="8674" y="707653"/>
                  </a:lnTo>
                  <a:lnTo>
                    <a:pt x="15706" y="700627"/>
                  </a:lnTo>
                  <a:lnTo>
                    <a:pt x="15706" y="576820"/>
                  </a:lnTo>
                  <a:lnTo>
                    <a:pt x="8674" y="569794"/>
                  </a:lnTo>
                  <a:lnTo>
                    <a:pt x="26598" y="569794"/>
                  </a:lnTo>
                  <a:lnTo>
                    <a:pt x="22212" y="563287"/>
                  </a:lnTo>
                  <a:lnTo>
                    <a:pt x="12227" y="556556"/>
                  </a:lnTo>
                  <a:lnTo>
                    <a:pt x="0" y="554087"/>
                  </a:lnTo>
                  <a:close/>
                </a:path>
                <a:path w="4443730" h="1916429">
                  <a:moveTo>
                    <a:pt x="26598" y="569794"/>
                  </a:moveTo>
                  <a:lnTo>
                    <a:pt x="8674" y="569794"/>
                  </a:lnTo>
                  <a:lnTo>
                    <a:pt x="15706" y="576820"/>
                  </a:lnTo>
                  <a:lnTo>
                    <a:pt x="15706" y="700627"/>
                  </a:lnTo>
                  <a:lnTo>
                    <a:pt x="8674" y="707653"/>
                  </a:lnTo>
                  <a:lnTo>
                    <a:pt x="26598" y="707653"/>
                  </a:lnTo>
                  <a:lnTo>
                    <a:pt x="28944" y="704175"/>
                  </a:lnTo>
                  <a:lnTo>
                    <a:pt x="31412" y="691947"/>
                  </a:lnTo>
                  <a:lnTo>
                    <a:pt x="31412" y="585500"/>
                  </a:lnTo>
                  <a:lnTo>
                    <a:pt x="28944" y="573272"/>
                  </a:lnTo>
                  <a:lnTo>
                    <a:pt x="26598" y="569794"/>
                  </a:lnTo>
                  <a:close/>
                </a:path>
                <a:path w="4443730" h="1916429">
                  <a:moveTo>
                    <a:pt x="0" y="766992"/>
                  </a:moveTo>
                  <a:lnTo>
                    <a:pt x="0" y="936271"/>
                  </a:lnTo>
                  <a:lnTo>
                    <a:pt x="12227" y="933803"/>
                  </a:lnTo>
                  <a:lnTo>
                    <a:pt x="22212" y="927071"/>
                  </a:lnTo>
                  <a:lnTo>
                    <a:pt x="26598" y="920565"/>
                  </a:lnTo>
                  <a:lnTo>
                    <a:pt x="8674" y="920565"/>
                  </a:lnTo>
                  <a:lnTo>
                    <a:pt x="15706" y="913533"/>
                  </a:lnTo>
                  <a:lnTo>
                    <a:pt x="15706" y="789735"/>
                  </a:lnTo>
                  <a:lnTo>
                    <a:pt x="8674" y="782698"/>
                  </a:lnTo>
                  <a:lnTo>
                    <a:pt x="26598" y="782698"/>
                  </a:lnTo>
                  <a:lnTo>
                    <a:pt x="22212" y="776192"/>
                  </a:lnTo>
                  <a:lnTo>
                    <a:pt x="12227" y="769460"/>
                  </a:lnTo>
                  <a:lnTo>
                    <a:pt x="0" y="766992"/>
                  </a:lnTo>
                  <a:close/>
                </a:path>
                <a:path w="4443730" h="1916429">
                  <a:moveTo>
                    <a:pt x="26598" y="782698"/>
                  </a:moveTo>
                  <a:lnTo>
                    <a:pt x="8674" y="782698"/>
                  </a:lnTo>
                  <a:lnTo>
                    <a:pt x="15706" y="789735"/>
                  </a:lnTo>
                  <a:lnTo>
                    <a:pt x="15706" y="913533"/>
                  </a:lnTo>
                  <a:lnTo>
                    <a:pt x="8674" y="920565"/>
                  </a:lnTo>
                  <a:lnTo>
                    <a:pt x="26598" y="920565"/>
                  </a:lnTo>
                  <a:lnTo>
                    <a:pt x="28944" y="917086"/>
                  </a:lnTo>
                  <a:lnTo>
                    <a:pt x="31412" y="904859"/>
                  </a:lnTo>
                  <a:lnTo>
                    <a:pt x="31412" y="798404"/>
                  </a:lnTo>
                  <a:lnTo>
                    <a:pt x="28944" y="786177"/>
                  </a:lnTo>
                  <a:lnTo>
                    <a:pt x="26598" y="782698"/>
                  </a:lnTo>
                  <a:close/>
                </a:path>
                <a:path w="4443730" h="1916429">
                  <a:moveTo>
                    <a:pt x="0" y="979899"/>
                  </a:moveTo>
                  <a:lnTo>
                    <a:pt x="0" y="1149179"/>
                  </a:lnTo>
                  <a:lnTo>
                    <a:pt x="12227" y="1146711"/>
                  </a:lnTo>
                  <a:lnTo>
                    <a:pt x="22212" y="1139979"/>
                  </a:lnTo>
                  <a:lnTo>
                    <a:pt x="26598" y="1133473"/>
                  </a:lnTo>
                  <a:lnTo>
                    <a:pt x="8674" y="1133473"/>
                  </a:lnTo>
                  <a:lnTo>
                    <a:pt x="15706" y="1126441"/>
                  </a:lnTo>
                  <a:lnTo>
                    <a:pt x="15706" y="1002638"/>
                  </a:lnTo>
                  <a:lnTo>
                    <a:pt x="8674" y="995606"/>
                  </a:lnTo>
                  <a:lnTo>
                    <a:pt x="26598" y="995606"/>
                  </a:lnTo>
                  <a:lnTo>
                    <a:pt x="22212" y="989100"/>
                  </a:lnTo>
                  <a:lnTo>
                    <a:pt x="12227" y="982368"/>
                  </a:lnTo>
                  <a:lnTo>
                    <a:pt x="0" y="979899"/>
                  </a:lnTo>
                  <a:close/>
                </a:path>
                <a:path w="4443730" h="1916429">
                  <a:moveTo>
                    <a:pt x="26598" y="995606"/>
                  </a:moveTo>
                  <a:lnTo>
                    <a:pt x="8674" y="995606"/>
                  </a:lnTo>
                  <a:lnTo>
                    <a:pt x="15706" y="1002638"/>
                  </a:lnTo>
                  <a:lnTo>
                    <a:pt x="15706" y="1126441"/>
                  </a:lnTo>
                  <a:lnTo>
                    <a:pt x="8674" y="1133473"/>
                  </a:lnTo>
                  <a:lnTo>
                    <a:pt x="26598" y="1133473"/>
                  </a:lnTo>
                  <a:lnTo>
                    <a:pt x="28944" y="1129994"/>
                  </a:lnTo>
                  <a:lnTo>
                    <a:pt x="31412" y="1117766"/>
                  </a:lnTo>
                  <a:lnTo>
                    <a:pt x="31412" y="1011312"/>
                  </a:lnTo>
                  <a:lnTo>
                    <a:pt x="28944" y="999085"/>
                  </a:lnTo>
                  <a:lnTo>
                    <a:pt x="26598" y="995606"/>
                  </a:lnTo>
                  <a:close/>
                </a:path>
                <a:path w="4443730" h="1916429">
                  <a:moveTo>
                    <a:pt x="0" y="1192808"/>
                  </a:moveTo>
                  <a:lnTo>
                    <a:pt x="0" y="1362087"/>
                  </a:lnTo>
                  <a:lnTo>
                    <a:pt x="12227" y="1359618"/>
                  </a:lnTo>
                  <a:lnTo>
                    <a:pt x="22212" y="1352886"/>
                  </a:lnTo>
                  <a:lnTo>
                    <a:pt x="26598" y="1346380"/>
                  </a:lnTo>
                  <a:lnTo>
                    <a:pt x="8674" y="1346380"/>
                  </a:lnTo>
                  <a:lnTo>
                    <a:pt x="15706" y="1339348"/>
                  </a:lnTo>
                  <a:lnTo>
                    <a:pt x="15706" y="1215546"/>
                  </a:lnTo>
                  <a:lnTo>
                    <a:pt x="8674" y="1208514"/>
                  </a:lnTo>
                  <a:lnTo>
                    <a:pt x="26598" y="1208514"/>
                  </a:lnTo>
                  <a:lnTo>
                    <a:pt x="22212" y="1202009"/>
                  </a:lnTo>
                  <a:lnTo>
                    <a:pt x="12227" y="1195277"/>
                  </a:lnTo>
                  <a:lnTo>
                    <a:pt x="0" y="1192808"/>
                  </a:lnTo>
                  <a:close/>
                </a:path>
                <a:path w="4443730" h="1916429">
                  <a:moveTo>
                    <a:pt x="26598" y="1208514"/>
                  </a:moveTo>
                  <a:lnTo>
                    <a:pt x="8674" y="1208514"/>
                  </a:lnTo>
                  <a:lnTo>
                    <a:pt x="15706" y="1215546"/>
                  </a:lnTo>
                  <a:lnTo>
                    <a:pt x="15706" y="1339348"/>
                  </a:lnTo>
                  <a:lnTo>
                    <a:pt x="8674" y="1346380"/>
                  </a:lnTo>
                  <a:lnTo>
                    <a:pt x="26598" y="1346380"/>
                  </a:lnTo>
                  <a:lnTo>
                    <a:pt x="28944" y="1342902"/>
                  </a:lnTo>
                  <a:lnTo>
                    <a:pt x="31412" y="1330674"/>
                  </a:lnTo>
                  <a:lnTo>
                    <a:pt x="31412" y="1224221"/>
                  </a:lnTo>
                  <a:lnTo>
                    <a:pt x="28944" y="1211993"/>
                  </a:lnTo>
                  <a:lnTo>
                    <a:pt x="26598" y="1208514"/>
                  </a:lnTo>
                  <a:close/>
                </a:path>
                <a:path w="4443730" h="1916429">
                  <a:moveTo>
                    <a:pt x="0" y="1405716"/>
                  </a:moveTo>
                  <a:lnTo>
                    <a:pt x="0" y="1574995"/>
                  </a:lnTo>
                  <a:lnTo>
                    <a:pt x="12227" y="1572527"/>
                  </a:lnTo>
                  <a:lnTo>
                    <a:pt x="22212" y="1565795"/>
                  </a:lnTo>
                  <a:lnTo>
                    <a:pt x="26598" y="1559289"/>
                  </a:lnTo>
                  <a:lnTo>
                    <a:pt x="8674" y="1559289"/>
                  </a:lnTo>
                  <a:lnTo>
                    <a:pt x="15706" y="1552257"/>
                  </a:lnTo>
                  <a:lnTo>
                    <a:pt x="15706" y="1428454"/>
                  </a:lnTo>
                  <a:lnTo>
                    <a:pt x="8674" y="1421422"/>
                  </a:lnTo>
                  <a:lnTo>
                    <a:pt x="26598" y="1421422"/>
                  </a:lnTo>
                  <a:lnTo>
                    <a:pt x="22212" y="1414916"/>
                  </a:lnTo>
                  <a:lnTo>
                    <a:pt x="12227" y="1408184"/>
                  </a:lnTo>
                  <a:lnTo>
                    <a:pt x="0" y="1405716"/>
                  </a:lnTo>
                  <a:close/>
                </a:path>
                <a:path w="4443730" h="1916429">
                  <a:moveTo>
                    <a:pt x="26598" y="1421422"/>
                  </a:moveTo>
                  <a:lnTo>
                    <a:pt x="8674" y="1421422"/>
                  </a:lnTo>
                  <a:lnTo>
                    <a:pt x="15706" y="1428454"/>
                  </a:lnTo>
                  <a:lnTo>
                    <a:pt x="15706" y="1552257"/>
                  </a:lnTo>
                  <a:lnTo>
                    <a:pt x="8674" y="1559289"/>
                  </a:lnTo>
                  <a:lnTo>
                    <a:pt x="26598" y="1559289"/>
                  </a:lnTo>
                  <a:lnTo>
                    <a:pt x="28944" y="1555810"/>
                  </a:lnTo>
                  <a:lnTo>
                    <a:pt x="31412" y="1543583"/>
                  </a:lnTo>
                  <a:lnTo>
                    <a:pt x="31412" y="1437128"/>
                  </a:lnTo>
                  <a:lnTo>
                    <a:pt x="28944" y="1424901"/>
                  </a:lnTo>
                  <a:lnTo>
                    <a:pt x="26598" y="1421422"/>
                  </a:lnTo>
                  <a:close/>
                </a:path>
                <a:path w="4443730" h="1916429">
                  <a:moveTo>
                    <a:pt x="0" y="1618623"/>
                  </a:moveTo>
                  <a:lnTo>
                    <a:pt x="0" y="1787903"/>
                  </a:lnTo>
                  <a:lnTo>
                    <a:pt x="12227" y="1785435"/>
                  </a:lnTo>
                  <a:lnTo>
                    <a:pt x="22212" y="1778703"/>
                  </a:lnTo>
                  <a:lnTo>
                    <a:pt x="26598" y="1772197"/>
                  </a:lnTo>
                  <a:lnTo>
                    <a:pt x="8674" y="1772197"/>
                  </a:lnTo>
                  <a:lnTo>
                    <a:pt x="15706" y="1765165"/>
                  </a:lnTo>
                  <a:lnTo>
                    <a:pt x="15706" y="1641362"/>
                  </a:lnTo>
                  <a:lnTo>
                    <a:pt x="8674" y="1634330"/>
                  </a:lnTo>
                  <a:lnTo>
                    <a:pt x="26598" y="1634330"/>
                  </a:lnTo>
                  <a:lnTo>
                    <a:pt x="22212" y="1627824"/>
                  </a:lnTo>
                  <a:lnTo>
                    <a:pt x="12227" y="1621092"/>
                  </a:lnTo>
                  <a:lnTo>
                    <a:pt x="0" y="1618623"/>
                  </a:lnTo>
                  <a:close/>
                </a:path>
                <a:path w="4443730" h="1916429">
                  <a:moveTo>
                    <a:pt x="26598" y="1634330"/>
                  </a:moveTo>
                  <a:lnTo>
                    <a:pt x="8674" y="1634330"/>
                  </a:lnTo>
                  <a:lnTo>
                    <a:pt x="15706" y="1641362"/>
                  </a:lnTo>
                  <a:lnTo>
                    <a:pt x="15706" y="1765165"/>
                  </a:lnTo>
                  <a:lnTo>
                    <a:pt x="8674" y="1772197"/>
                  </a:lnTo>
                  <a:lnTo>
                    <a:pt x="26598" y="1772197"/>
                  </a:lnTo>
                  <a:lnTo>
                    <a:pt x="28944" y="1768718"/>
                  </a:lnTo>
                  <a:lnTo>
                    <a:pt x="31412" y="1756490"/>
                  </a:lnTo>
                  <a:lnTo>
                    <a:pt x="31412" y="1650036"/>
                  </a:lnTo>
                  <a:lnTo>
                    <a:pt x="28944" y="1637809"/>
                  </a:lnTo>
                  <a:lnTo>
                    <a:pt x="26598" y="1634330"/>
                  </a:lnTo>
                  <a:close/>
                </a:path>
                <a:path w="4443730" h="1916429">
                  <a:moveTo>
                    <a:pt x="0" y="1831532"/>
                  </a:moveTo>
                  <a:lnTo>
                    <a:pt x="0" y="1916172"/>
                  </a:lnTo>
                  <a:lnTo>
                    <a:pt x="15706" y="1916172"/>
                  </a:lnTo>
                  <a:lnTo>
                    <a:pt x="15706" y="1854270"/>
                  </a:lnTo>
                  <a:lnTo>
                    <a:pt x="8674" y="1847238"/>
                  </a:lnTo>
                  <a:lnTo>
                    <a:pt x="26598" y="1847238"/>
                  </a:lnTo>
                  <a:lnTo>
                    <a:pt x="22212" y="1840732"/>
                  </a:lnTo>
                  <a:lnTo>
                    <a:pt x="12227" y="1834000"/>
                  </a:lnTo>
                  <a:lnTo>
                    <a:pt x="0" y="1831532"/>
                  </a:lnTo>
                  <a:close/>
                </a:path>
                <a:path w="4443730" h="1916429">
                  <a:moveTo>
                    <a:pt x="26598" y="1847238"/>
                  </a:moveTo>
                  <a:lnTo>
                    <a:pt x="8674" y="1847238"/>
                  </a:lnTo>
                  <a:lnTo>
                    <a:pt x="15706" y="1854270"/>
                  </a:lnTo>
                  <a:lnTo>
                    <a:pt x="15706" y="1916172"/>
                  </a:lnTo>
                  <a:lnTo>
                    <a:pt x="31412" y="1916172"/>
                  </a:lnTo>
                  <a:lnTo>
                    <a:pt x="31412" y="1862945"/>
                  </a:lnTo>
                  <a:lnTo>
                    <a:pt x="28944" y="1850717"/>
                  </a:lnTo>
                  <a:lnTo>
                    <a:pt x="26598" y="1847238"/>
                  </a:lnTo>
                  <a:close/>
                </a:path>
                <a:path w="4443730" h="1916429">
                  <a:moveTo>
                    <a:pt x="52899" y="1884759"/>
                  </a:moveTo>
                  <a:lnTo>
                    <a:pt x="31412" y="1884759"/>
                  </a:lnTo>
                  <a:lnTo>
                    <a:pt x="31412" y="1916172"/>
                  </a:lnTo>
                  <a:lnTo>
                    <a:pt x="52899" y="1916172"/>
                  </a:lnTo>
                  <a:lnTo>
                    <a:pt x="52899" y="1884759"/>
                  </a:lnTo>
                  <a:close/>
                </a:path>
                <a:path w="4443730" h="1916429">
                  <a:moveTo>
                    <a:pt x="52899" y="1884759"/>
                  </a:moveTo>
                  <a:lnTo>
                    <a:pt x="52899" y="1916172"/>
                  </a:lnTo>
                  <a:lnTo>
                    <a:pt x="68606" y="1916172"/>
                  </a:lnTo>
                  <a:lnTo>
                    <a:pt x="68606" y="1907497"/>
                  </a:lnTo>
                  <a:lnTo>
                    <a:pt x="61574" y="1900465"/>
                  </a:lnTo>
                  <a:lnTo>
                    <a:pt x="79498" y="1900465"/>
                  </a:lnTo>
                  <a:lnTo>
                    <a:pt x="75111" y="1893959"/>
                  </a:lnTo>
                  <a:lnTo>
                    <a:pt x="65126" y="1887227"/>
                  </a:lnTo>
                  <a:lnTo>
                    <a:pt x="52899" y="1884759"/>
                  </a:lnTo>
                  <a:close/>
                </a:path>
                <a:path w="4443730" h="1916429">
                  <a:moveTo>
                    <a:pt x="79498" y="1900465"/>
                  </a:moveTo>
                  <a:lnTo>
                    <a:pt x="61574" y="1900465"/>
                  </a:lnTo>
                  <a:lnTo>
                    <a:pt x="68606" y="1907497"/>
                  </a:lnTo>
                  <a:lnTo>
                    <a:pt x="68606" y="1916172"/>
                  </a:lnTo>
                  <a:lnTo>
                    <a:pt x="84312" y="1916172"/>
                  </a:lnTo>
                  <a:lnTo>
                    <a:pt x="81843" y="1903944"/>
                  </a:lnTo>
                  <a:lnTo>
                    <a:pt x="79498" y="1900465"/>
                  </a:lnTo>
                  <a:close/>
                </a:path>
                <a:path w="4443730" h="1916429">
                  <a:moveTo>
                    <a:pt x="158698" y="1884759"/>
                  </a:moveTo>
                  <a:lnTo>
                    <a:pt x="146471" y="1887227"/>
                  </a:lnTo>
                  <a:lnTo>
                    <a:pt x="136486" y="1893959"/>
                  </a:lnTo>
                  <a:lnTo>
                    <a:pt x="129754" y="1903944"/>
                  </a:lnTo>
                  <a:lnTo>
                    <a:pt x="127286" y="1916172"/>
                  </a:lnTo>
                  <a:lnTo>
                    <a:pt x="142992" y="1916172"/>
                  </a:lnTo>
                  <a:lnTo>
                    <a:pt x="142992" y="1907497"/>
                  </a:lnTo>
                  <a:lnTo>
                    <a:pt x="150024" y="1900465"/>
                  </a:lnTo>
                  <a:lnTo>
                    <a:pt x="158698" y="1900465"/>
                  </a:lnTo>
                  <a:lnTo>
                    <a:pt x="158698" y="1884759"/>
                  </a:lnTo>
                  <a:close/>
                </a:path>
                <a:path w="4443730" h="1916429">
                  <a:moveTo>
                    <a:pt x="158698" y="1900465"/>
                  </a:moveTo>
                  <a:lnTo>
                    <a:pt x="150024" y="1900465"/>
                  </a:lnTo>
                  <a:lnTo>
                    <a:pt x="142992" y="1907497"/>
                  </a:lnTo>
                  <a:lnTo>
                    <a:pt x="142992" y="1916172"/>
                  </a:lnTo>
                  <a:lnTo>
                    <a:pt x="158698" y="1916172"/>
                  </a:lnTo>
                  <a:lnTo>
                    <a:pt x="158698" y="1900465"/>
                  </a:lnTo>
                  <a:close/>
                </a:path>
                <a:path w="4443730" h="1916429">
                  <a:moveTo>
                    <a:pt x="264498" y="1884759"/>
                  </a:moveTo>
                  <a:lnTo>
                    <a:pt x="158698" y="1884759"/>
                  </a:lnTo>
                  <a:lnTo>
                    <a:pt x="158698" y="1916172"/>
                  </a:lnTo>
                  <a:lnTo>
                    <a:pt x="264498" y="1916172"/>
                  </a:lnTo>
                  <a:lnTo>
                    <a:pt x="264498" y="1884759"/>
                  </a:lnTo>
                  <a:close/>
                </a:path>
                <a:path w="4443730" h="1916429">
                  <a:moveTo>
                    <a:pt x="264498" y="1884759"/>
                  </a:moveTo>
                  <a:lnTo>
                    <a:pt x="264498" y="1916172"/>
                  </a:lnTo>
                  <a:lnTo>
                    <a:pt x="280205" y="1916172"/>
                  </a:lnTo>
                  <a:lnTo>
                    <a:pt x="280205" y="1907497"/>
                  </a:lnTo>
                  <a:lnTo>
                    <a:pt x="273172" y="1900465"/>
                  </a:lnTo>
                  <a:lnTo>
                    <a:pt x="291097" y="1900465"/>
                  </a:lnTo>
                  <a:lnTo>
                    <a:pt x="286710" y="1893959"/>
                  </a:lnTo>
                  <a:lnTo>
                    <a:pt x="276725" y="1887227"/>
                  </a:lnTo>
                  <a:lnTo>
                    <a:pt x="264498" y="1884759"/>
                  </a:lnTo>
                  <a:close/>
                </a:path>
                <a:path w="4443730" h="1916429">
                  <a:moveTo>
                    <a:pt x="291097" y="1900465"/>
                  </a:moveTo>
                  <a:lnTo>
                    <a:pt x="273172" y="1900465"/>
                  </a:lnTo>
                  <a:lnTo>
                    <a:pt x="280205" y="1907497"/>
                  </a:lnTo>
                  <a:lnTo>
                    <a:pt x="280205" y="1916172"/>
                  </a:lnTo>
                  <a:lnTo>
                    <a:pt x="295911" y="1916172"/>
                  </a:lnTo>
                  <a:lnTo>
                    <a:pt x="293442" y="1903944"/>
                  </a:lnTo>
                  <a:lnTo>
                    <a:pt x="291097" y="1900465"/>
                  </a:lnTo>
                  <a:close/>
                </a:path>
                <a:path w="4443730" h="1916429">
                  <a:moveTo>
                    <a:pt x="370297" y="1884759"/>
                  </a:moveTo>
                  <a:lnTo>
                    <a:pt x="358070" y="1887227"/>
                  </a:lnTo>
                  <a:lnTo>
                    <a:pt x="348085" y="1893959"/>
                  </a:lnTo>
                  <a:lnTo>
                    <a:pt x="341353" y="1903944"/>
                  </a:lnTo>
                  <a:lnTo>
                    <a:pt x="338884" y="1916172"/>
                  </a:lnTo>
                  <a:lnTo>
                    <a:pt x="354591" y="1916172"/>
                  </a:lnTo>
                  <a:lnTo>
                    <a:pt x="354591" y="1907497"/>
                  </a:lnTo>
                  <a:lnTo>
                    <a:pt x="361623" y="1900465"/>
                  </a:lnTo>
                  <a:lnTo>
                    <a:pt x="370297" y="1900465"/>
                  </a:lnTo>
                  <a:lnTo>
                    <a:pt x="370297" y="1884759"/>
                  </a:lnTo>
                  <a:close/>
                </a:path>
                <a:path w="4443730" h="1916429">
                  <a:moveTo>
                    <a:pt x="370297" y="1900465"/>
                  </a:moveTo>
                  <a:lnTo>
                    <a:pt x="361623" y="1900465"/>
                  </a:lnTo>
                  <a:lnTo>
                    <a:pt x="354591" y="1907497"/>
                  </a:lnTo>
                  <a:lnTo>
                    <a:pt x="354591" y="1916172"/>
                  </a:lnTo>
                  <a:lnTo>
                    <a:pt x="370297" y="1916172"/>
                  </a:lnTo>
                  <a:lnTo>
                    <a:pt x="370297" y="1900465"/>
                  </a:lnTo>
                  <a:close/>
                </a:path>
                <a:path w="4443730" h="1916429">
                  <a:moveTo>
                    <a:pt x="476097" y="1884759"/>
                  </a:moveTo>
                  <a:lnTo>
                    <a:pt x="370297" y="1884759"/>
                  </a:lnTo>
                  <a:lnTo>
                    <a:pt x="370297" y="1916172"/>
                  </a:lnTo>
                  <a:lnTo>
                    <a:pt x="476097" y="1916172"/>
                  </a:lnTo>
                  <a:lnTo>
                    <a:pt x="476097" y="1884759"/>
                  </a:lnTo>
                  <a:close/>
                </a:path>
                <a:path w="4443730" h="1916429">
                  <a:moveTo>
                    <a:pt x="476097" y="1884759"/>
                  </a:moveTo>
                  <a:lnTo>
                    <a:pt x="476097" y="1916172"/>
                  </a:lnTo>
                  <a:lnTo>
                    <a:pt x="491803" y="1916172"/>
                  </a:lnTo>
                  <a:lnTo>
                    <a:pt x="491803" y="1907497"/>
                  </a:lnTo>
                  <a:lnTo>
                    <a:pt x="484771" y="1900465"/>
                  </a:lnTo>
                  <a:lnTo>
                    <a:pt x="502696" y="1900465"/>
                  </a:lnTo>
                  <a:lnTo>
                    <a:pt x="498309" y="1893959"/>
                  </a:lnTo>
                  <a:lnTo>
                    <a:pt x="488324" y="1887227"/>
                  </a:lnTo>
                  <a:lnTo>
                    <a:pt x="476097" y="1884759"/>
                  </a:lnTo>
                  <a:close/>
                </a:path>
                <a:path w="4443730" h="1916429">
                  <a:moveTo>
                    <a:pt x="502696" y="1900465"/>
                  </a:moveTo>
                  <a:lnTo>
                    <a:pt x="484771" y="1900465"/>
                  </a:lnTo>
                  <a:lnTo>
                    <a:pt x="491803" y="1907497"/>
                  </a:lnTo>
                  <a:lnTo>
                    <a:pt x="491803" y="1916172"/>
                  </a:lnTo>
                  <a:lnTo>
                    <a:pt x="507510" y="1916172"/>
                  </a:lnTo>
                  <a:lnTo>
                    <a:pt x="505041" y="1903944"/>
                  </a:lnTo>
                  <a:lnTo>
                    <a:pt x="502696" y="1900465"/>
                  </a:lnTo>
                  <a:close/>
                </a:path>
                <a:path w="4443730" h="1916429">
                  <a:moveTo>
                    <a:pt x="581897" y="1884759"/>
                  </a:moveTo>
                  <a:lnTo>
                    <a:pt x="569670" y="1887227"/>
                  </a:lnTo>
                  <a:lnTo>
                    <a:pt x="559685" y="1893959"/>
                  </a:lnTo>
                  <a:lnTo>
                    <a:pt x="552953" y="1903944"/>
                  </a:lnTo>
                  <a:lnTo>
                    <a:pt x="550484" y="1916172"/>
                  </a:lnTo>
                  <a:lnTo>
                    <a:pt x="566191" y="1916172"/>
                  </a:lnTo>
                  <a:lnTo>
                    <a:pt x="566191" y="1907497"/>
                  </a:lnTo>
                  <a:lnTo>
                    <a:pt x="573222" y="1900465"/>
                  </a:lnTo>
                  <a:lnTo>
                    <a:pt x="581897" y="1900465"/>
                  </a:lnTo>
                  <a:lnTo>
                    <a:pt x="581897" y="1884759"/>
                  </a:lnTo>
                  <a:close/>
                </a:path>
                <a:path w="4443730" h="1916429">
                  <a:moveTo>
                    <a:pt x="581897" y="1900465"/>
                  </a:moveTo>
                  <a:lnTo>
                    <a:pt x="573222" y="1900465"/>
                  </a:lnTo>
                  <a:lnTo>
                    <a:pt x="566191" y="1907497"/>
                  </a:lnTo>
                  <a:lnTo>
                    <a:pt x="566191" y="1916172"/>
                  </a:lnTo>
                  <a:lnTo>
                    <a:pt x="581897" y="1916172"/>
                  </a:lnTo>
                  <a:lnTo>
                    <a:pt x="581897" y="1900465"/>
                  </a:lnTo>
                  <a:close/>
                </a:path>
                <a:path w="4443730" h="1916429">
                  <a:moveTo>
                    <a:pt x="687696" y="1884759"/>
                  </a:moveTo>
                  <a:lnTo>
                    <a:pt x="581897" y="1884759"/>
                  </a:lnTo>
                  <a:lnTo>
                    <a:pt x="581897" y="1916172"/>
                  </a:lnTo>
                  <a:lnTo>
                    <a:pt x="687696" y="1916172"/>
                  </a:lnTo>
                  <a:lnTo>
                    <a:pt x="687696" y="1884759"/>
                  </a:lnTo>
                  <a:close/>
                </a:path>
                <a:path w="4443730" h="1916429">
                  <a:moveTo>
                    <a:pt x="687696" y="1884759"/>
                  </a:moveTo>
                  <a:lnTo>
                    <a:pt x="687696" y="1916172"/>
                  </a:lnTo>
                  <a:lnTo>
                    <a:pt x="703402" y="1916172"/>
                  </a:lnTo>
                  <a:lnTo>
                    <a:pt x="703402" y="1907497"/>
                  </a:lnTo>
                  <a:lnTo>
                    <a:pt x="696370" y="1900465"/>
                  </a:lnTo>
                  <a:lnTo>
                    <a:pt x="714294" y="1900465"/>
                  </a:lnTo>
                  <a:lnTo>
                    <a:pt x="709908" y="1893959"/>
                  </a:lnTo>
                  <a:lnTo>
                    <a:pt x="699923" y="1887227"/>
                  </a:lnTo>
                  <a:lnTo>
                    <a:pt x="687696" y="1884759"/>
                  </a:lnTo>
                  <a:close/>
                </a:path>
                <a:path w="4443730" h="1916429">
                  <a:moveTo>
                    <a:pt x="714294" y="1900465"/>
                  </a:moveTo>
                  <a:lnTo>
                    <a:pt x="696370" y="1900465"/>
                  </a:lnTo>
                  <a:lnTo>
                    <a:pt x="703402" y="1907497"/>
                  </a:lnTo>
                  <a:lnTo>
                    <a:pt x="703402" y="1916172"/>
                  </a:lnTo>
                  <a:lnTo>
                    <a:pt x="719109" y="1916172"/>
                  </a:lnTo>
                  <a:lnTo>
                    <a:pt x="716640" y="1903944"/>
                  </a:lnTo>
                  <a:lnTo>
                    <a:pt x="714294" y="1900465"/>
                  </a:lnTo>
                  <a:close/>
                </a:path>
                <a:path w="4443730" h="1916429">
                  <a:moveTo>
                    <a:pt x="793496" y="1884759"/>
                  </a:moveTo>
                  <a:lnTo>
                    <a:pt x="781268" y="1887227"/>
                  </a:lnTo>
                  <a:lnTo>
                    <a:pt x="771284" y="1893959"/>
                  </a:lnTo>
                  <a:lnTo>
                    <a:pt x="764552" y="1903944"/>
                  </a:lnTo>
                  <a:lnTo>
                    <a:pt x="762083" y="1916172"/>
                  </a:lnTo>
                  <a:lnTo>
                    <a:pt x="777789" y="1916172"/>
                  </a:lnTo>
                  <a:lnTo>
                    <a:pt x="777789" y="1907497"/>
                  </a:lnTo>
                  <a:lnTo>
                    <a:pt x="784821" y="1900465"/>
                  </a:lnTo>
                  <a:lnTo>
                    <a:pt x="793496" y="1900465"/>
                  </a:lnTo>
                  <a:lnTo>
                    <a:pt x="793496" y="1884759"/>
                  </a:lnTo>
                  <a:close/>
                </a:path>
                <a:path w="4443730" h="1916429">
                  <a:moveTo>
                    <a:pt x="793496" y="1900465"/>
                  </a:moveTo>
                  <a:lnTo>
                    <a:pt x="784821" y="1900465"/>
                  </a:lnTo>
                  <a:lnTo>
                    <a:pt x="777789" y="1907497"/>
                  </a:lnTo>
                  <a:lnTo>
                    <a:pt x="777789" y="1916172"/>
                  </a:lnTo>
                  <a:lnTo>
                    <a:pt x="793496" y="1916172"/>
                  </a:lnTo>
                  <a:lnTo>
                    <a:pt x="793496" y="1900465"/>
                  </a:lnTo>
                  <a:close/>
                </a:path>
                <a:path w="4443730" h="1916429">
                  <a:moveTo>
                    <a:pt x="899295" y="1884759"/>
                  </a:moveTo>
                  <a:lnTo>
                    <a:pt x="793496" y="1884759"/>
                  </a:lnTo>
                  <a:lnTo>
                    <a:pt x="793496" y="1916172"/>
                  </a:lnTo>
                  <a:lnTo>
                    <a:pt x="899295" y="1916172"/>
                  </a:lnTo>
                  <a:lnTo>
                    <a:pt x="899295" y="1884759"/>
                  </a:lnTo>
                  <a:close/>
                </a:path>
                <a:path w="4443730" h="1916429">
                  <a:moveTo>
                    <a:pt x="899295" y="1884759"/>
                  </a:moveTo>
                  <a:lnTo>
                    <a:pt x="899295" y="1916172"/>
                  </a:lnTo>
                  <a:lnTo>
                    <a:pt x="915001" y="1916172"/>
                  </a:lnTo>
                  <a:lnTo>
                    <a:pt x="915001" y="1907497"/>
                  </a:lnTo>
                  <a:lnTo>
                    <a:pt x="907970" y="1900465"/>
                  </a:lnTo>
                  <a:lnTo>
                    <a:pt x="925893" y="1900465"/>
                  </a:lnTo>
                  <a:lnTo>
                    <a:pt x="921507" y="1893959"/>
                  </a:lnTo>
                  <a:lnTo>
                    <a:pt x="911522" y="1887227"/>
                  </a:lnTo>
                  <a:lnTo>
                    <a:pt x="899295" y="1884759"/>
                  </a:lnTo>
                  <a:close/>
                </a:path>
                <a:path w="4443730" h="1916429">
                  <a:moveTo>
                    <a:pt x="925893" y="1900465"/>
                  </a:moveTo>
                  <a:lnTo>
                    <a:pt x="907970" y="1900465"/>
                  </a:lnTo>
                  <a:lnTo>
                    <a:pt x="915001" y="1907497"/>
                  </a:lnTo>
                  <a:lnTo>
                    <a:pt x="915001" y="1916172"/>
                  </a:lnTo>
                  <a:lnTo>
                    <a:pt x="930707" y="1916172"/>
                  </a:lnTo>
                  <a:lnTo>
                    <a:pt x="928239" y="1903944"/>
                  </a:lnTo>
                  <a:lnTo>
                    <a:pt x="925893" y="1900465"/>
                  </a:lnTo>
                  <a:close/>
                </a:path>
                <a:path w="4443730" h="1916429">
                  <a:moveTo>
                    <a:pt x="1005095" y="1884759"/>
                  </a:moveTo>
                  <a:lnTo>
                    <a:pt x="992867" y="1887227"/>
                  </a:lnTo>
                  <a:lnTo>
                    <a:pt x="982882" y="1893959"/>
                  </a:lnTo>
                  <a:lnTo>
                    <a:pt x="976150" y="1903944"/>
                  </a:lnTo>
                  <a:lnTo>
                    <a:pt x="973682" y="1916172"/>
                  </a:lnTo>
                  <a:lnTo>
                    <a:pt x="989388" y="1916172"/>
                  </a:lnTo>
                  <a:lnTo>
                    <a:pt x="989388" y="1907497"/>
                  </a:lnTo>
                  <a:lnTo>
                    <a:pt x="996419" y="1900465"/>
                  </a:lnTo>
                  <a:lnTo>
                    <a:pt x="1005095" y="1900465"/>
                  </a:lnTo>
                  <a:lnTo>
                    <a:pt x="1005095" y="1884759"/>
                  </a:lnTo>
                  <a:close/>
                </a:path>
                <a:path w="4443730" h="1916429">
                  <a:moveTo>
                    <a:pt x="1005095" y="1900465"/>
                  </a:moveTo>
                  <a:lnTo>
                    <a:pt x="996419" y="1900465"/>
                  </a:lnTo>
                  <a:lnTo>
                    <a:pt x="989388" y="1907497"/>
                  </a:lnTo>
                  <a:lnTo>
                    <a:pt x="989388" y="1916172"/>
                  </a:lnTo>
                  <a:lnTo>
                    <a:pt x="1005095" y="1916172"/>
                  </a:lnTo>
                  <a:lnTo>
                    <a:pt x="1005095" y="1900465"/>
                  </a:lnTo>
                  <a:close/>
                </a:path>
                <a:path w="4443730" h="1916429">
                  <a:moveTo>
                    <a:pt x="1110898" y="1884759"/>
                  </a:moveTo>
                  <a:lnTo>
                    <a:pt x="1005095" y="1884759"/>
                  </a:lnTo>
                  <a:lnTo>
                    <a:pt x="1005095" y="1916172"/>
                  </a:lnTo>
                  <a:lnTo>
                    <a:pt x="1110898" y="1916172"/>
                  </a:lnTo>
                  <a:lnTo>
                    <a:pt x="1110898" y="1884759"/>
                  </a:lnTo>
                  <a:close/>
                </a:path>
                <a:path w="4443730" h="1916429">
                  <a:moveTo>
                    <a:pt x="1110898" y="1884759"/>
                  </a:moveTo>
                  <a:lnTo>
                    <a:pt x="1110898" y="1916172"/>
                  </a:lnTo>
                  <a:lnTo>
                    <a:pt x="1126604" y="1916172"/>
                  </a:lnTo>
                  <a:lnTo>
                    <a:pt x="1126604" y="1907497"/>
                  </a:lnTo>
                  <a:lnTo>
                    <a:pt x="1119568" y="1900465"/>
                  </a:lnTo>
                  <a:lnTo>
                    <a:pt x="1137494" y="1900465"/>
                  </a:lnTo>
                  <a:lnTo>
                    <a:pt x="1133106" y="1893959"/>
                  </a:lnTo>
                  <a:lnTo>
                    <a:pt x="1123121" y="1887227"/>
                  </a:lnTo>
                  <a:lnTo>
                    <a:pt x="1110898" y="1884759"/>
                  </a:lnTo>
                  <a:close/>
                </a:path>
                <a:path w="4443730" h="1916429">
                  <a:moveTo>
                    <a:pt x="1137494" y="1900465"/>
                  </a:moveTo>
                  <a:lnTo>
                    <a:pt x="1119568" y="1900465"/>
                  </a:lnTo>
                  <a:lnTo>
                    <a:pt x="1126604" y="1907497"/>
                  </a:lnTo>
                  <a:lnTo>
                    <a:pt x="1126604" y="1916172"/>
                  </a:lnTo>
                  <a:lnTo>
                    <a:pt x="1142310" y="1916172"/>
                  </a:lnTo>
                  <a:lnTo>
                    <a:pt x="1139840" y="1903944"/>
                  </a:lnTo>
                  <a:lnTo>
                    <a:pt x="1137494" y="1900465"/>
                  </a:lnTo>
                  <a:close/>
                </a:path>
                <a:path w="4443730" h="1916429">
                  <a:moveTo>
                    <a:pt x="1216695" y="1884759"/>
                  </a:moveTo>
                  <a:lnTo>
                    <a:pt x="1204468" y="1887227"/>
                  </a:lnTo>
                  <a:lnTo>
                    <a:pt x="1194483" y="1893959"/>
                  </a:lnTo>
                  <a:lnTo>
                    <a:pt x="1187751" y="1903944"/>
                  </a:lnTo>
                  <a:lnTo>
                    <a:pt x="1185283" y="1916172"/>
                  </a:lnTo>
                  <a:lnTo>
                    <a:pt x="1200989" y="1916172"/>
                  </a:lnTo>
                  <a:lnTo>
                    <a:pt x="1200989" y="1907497"/>
                  </a:lnTo>
                  <a:lnTo>
                    <a:pt x="1208015" y="1900465"/>
                  </a:lnTo>
                  <a:lnTo>
                    <a:pt x="1216695" y="1900465"/>
                  </a:lnTo>
                  <a:lnTo>
                    <a:pt x="1216695" y="1884759"/>
                  </a:lnTo>
                  <a:close/>
                </a:path>
                <a:path w="4443730" h="1916429">
                  <a:moveTo>
                    <a:pt x="1216695" y="1900465"/>
                  </a:moveTo>
                  <a:lnTo>
                    <a:pt x="1208015" y="1900465"/>
                  </a:lnTo>
                  <a:lnTo>
                    <a:pt x="1200989" y="1907497"/>
                  </a:lnTo>
                  <a:lnTo>
                    <a:pt x="1200989" y="1916172"/>
                  </a:lnTo>
                  <a:lnTo>
                    <a:pt x="1216695" y="1916172"/>
                  </a:lnTo>
                  <a:lnTo>
                    <a:pt x="1216695" y="1900465"/>
                  </a:lnTo>
                  <a:close/>
                </a:path>
                <a:path w="4443730" h="1916429">
                  <a:moveTo>
                    <a:pt x="1322493" y="1884759"/>
                  </a:moveTo>
                  <a:lnTo>
                    <a:pt x="1216695" y="1884759"/>
                  </a:lnTo>
                  <a:lnTo>
                    <a:pt x="1216695" y="1916172"/>
                  </a:lnTo>
                  <a:lnTo>
                    <a:pt x="1322493" y="1916172"/>
                  </a:lnTo>
                  <a:lnTo>
                    <a:pt x="1322493" y="1884759"/>
                  </a:lnTo>
                  <a:close/>
                </a:path>
                <a:path w="4443730" h="1916429">
                  <a:moveTo>
                    <a:pt x="1322493" y="1884759"/>
                  </a:moveTo>
                  <a:lnTo>
                    <a:pt x="1322493" y="1916172"/>
                  </a:lnTo>
                  <a:lnTo>
                    <a:pt x="1338200" y="1916172"/>
                  </a:lnTo>
                  <a:lnTo>
                    <a:pt x="1338200" y="1907497"/>
                  </a:lnTo>
                  <a:lnTo>
                    <a:pt x="1331163" y="1900465"/>
                  </a:lnTo>
                  <a:lnTo>
                    <a:pt x="1349092" y="1900465"/>
                  </a:lnTo>
                  <a:lnTo>
                    <a:pt x="1344706" y="1893959"/>
                  </a:lnTo>
                  <a:lnTo>
                    <a:pt x="1334721" y="1887227"/>
                  </a:lnTo>
                  <a:lnTo>
                    <a:pt x="1322493" y="1884759"/>
                  </a:lnTo>
                  <a:close/>
                </a:path>
                <a:path w="4443730" h="1916429">
                  <a:moveTo>
                    <a:pt x="1349092" y="1900465"/>
                  </a:moveTo>
                  <a:lnTo>
                    <a:pt x="1331163" y="1900465"/>
                  </a:lnTo>
                  <a:lnTo>
                    <a:pt x="1338200" y="1907497"/>
                  </a:lnTo>
                  <a:lnTo>
                    <a:pt x="1338200" y="1916172"/>
                  </a:lnTo>
                  <a:lnTo>
                    <a:pt x="1353906" y="1916172"/>
                  </a:lnTo>
                  <a:lnTo>
                    <a:pt x="1351438" y="1903944"/>
                  </a:lnTo>
                  <a:lnTo>
                    <a:pt x="1349092" y="1900465"/>
                  </a:lnTo>
                  <a:close/>
                </a:path>
                <a:path w="4443730" h="1916429">
                  <a:moveTo>
                    <a:pt x="1428291" y="1884759"/>
                  </a:moveTo>
                  <a:lnTo>
                    <a:pt x="1416063" y="1887227"/>
                  </a:lnTo>
                  <a:lnTo>
                    <a:pt x="1406078" y="1893959"/>
                  </a:lnTo>
                  <a:lnTo>
                    <a:pt x="1399347" y="1903944"/>
                  </a:lnTo>
                  <a:lnTo>
                    <a:pt x="1396878" y="1916172"/>
                  </a:lnTo>
                  <a:lnTo>
                    <a:pt x="1412585" y="1916172"/>
                  </a:lnTo>
                  <a:lnTo>
                    <a:pt x="1412585" y="1907497"/>
                  </a:lnTo>
                  <a:lnTo>
                    <a:pt x="1419621" y="1900465"/>
                  </a:lnTo>
                  <a:lnTo>
                    <a:pt x="1428291" y="1900465"/>
                  </a:lnTo>
                  <a:lnTo>
                    <a:pt x="1428291" y="1884759"/>
                  </a:lnTo>
                  <a:close/>
                </a:path>
                <a:path w="4443730" h="1916429">
                  <a:moveTo>
                    <a:pt x="1428291" y="1900465"/>
                  </a:moveTo>
                  <a:lnTo>
                    <a:pt x="1419621" y="1900465"/>
                  </a:lnTo>
                  <a:lnTo>
                    <a:pt x="1412585" y="1907497"/>
                  </a:lnTo>
                  <a:lnTo>
                    <a:pt x="1412585" y="1916172"/>
                  </a:lnTo>
                  <a:lnTo>
                    <a:pt x="1428291" y="1916172"/>
                  </a:lnTo>
                  <a:lnTo>
                    <a:pt x="1428291" y="1900465"/>
                  </a:lnTo>
                  <a:close/>
                </a:path>
                <a:path w="4443730" h="1916429">
                  <a:moveTo>
                    <a:pt x="1534089" y="1884759"/>
                  </a:moveTo>
                  <a:lnTo>
                    <a:pt x="1428291" y="1884759"/>
                  </a:lnTo>
                  <a:lnTo>
                    <a:pt x="1428291" y="1916172"/>
                  </a:lnTo>
                  <a:lnTo>
                    <a:pt x="1534089" y="1916172"/>
                  </a:lnTo>
                  <a:lnTo>
                    <a:pt x="1534089" y="1884759"/>
                  </a:lnTo>
                  <a:close/>
                </a:path>
                <a:path w="4443730" h="1916429">
                  <a:moveTo>
                    <a:pt x="1534089" y="1884759"/>
                  </a:moveTo>
                  <a:lnTo>
                    <a:pt x="1534089" y="1916172"/>
                  </a:lnTo>
                  <a:lnTo>
                    <a:pt x="1549795" y="1916172"/>
                  </a:lnTo>
                  <a:lnTo>
                    <a:pt x="1549795" y="1907497"/>
                  </a:lnTo>
                  <a:lnTo>
                    <a:pt x="1542769" y="1900465"/>
                  </a:lnTo>
                  <a:lnTo>
                    <a:pt x="1560688" y="1900465"/>
                  </a:lnTo>
                  <a:lnTo>
                    <a:pt x="1556302" y="1893959"/>
                  </a:lnTo>
                  <a:lnTo>
                    <a:pt x="1546317" y="1887227"/>
                  </a:lnTo>
                  <a:lnTo>
                    <a:pt x="1534089" y="1884759"/>
                  </a:lnTo>
                  <a:close/>
                </a:path>
                <a:path w="4443730" h="1916429">
                  <a:moveTo>
                    <a:pt x="1560688" y="1900465"/>
                  </a:moveTo>
                  <a:lnTo>
                    <a:pt x="1542769" y="1900465"/>
                  </a:lnTo>
                  <a:lnTo>
                    <a:pt x="1549795" y="1907497"/>
                  </a:lnTo>
                  <a:lnTo>
                    <a:pt x="1549795" y="1916172"/>
                  </a:lnTo>
                  <a:lnTo>
                    <a:pt x="1565502" y="1916172"/>
                  </a:lnTo>
                  <a:lnTo>
                    <a:pt x="1563033" y="1903944"/>
                  </a:lnTo>
                  <a:lnTo>
                    <a:pt x="1560688" y="1900465"/>
                  </a:lnTo>
                  <a:close/>
                </a:path>
                <a:path w="4443730" h="1916429">
                  <a:moveTo>
                    <a:pt x="1639887" y="1884759"/>
                  </a:moveTo>
                  <a:lnTo>
                    <a:pt x="1627663" y="1887227"/>
                  </a:lnTo>
                  <a:lnTo>
                    <a:pt x="1617678" y="1893959"/>
                  </a:lnTo>
                  <a:lnTo>
                    <a:pt x="1610944" y="1903944"/>
                  </a:lnTo>
                  <a:lnTo>
                    <a:pt x="1608474" y="1916172"/>
                  </a:lnTo>
                  <a:lnTo>
                    <a:pt x="1624180" y="1916172"/>
                  </a:lnTo>
                  <a:lnTo>
                    <a:pt x="1624180" y="1907497"/>
                  </a:lnTo>
                  <a:lnTo>
                    <a:pt x="1631217" y="1900465"/>
                  </a:lnTo>
                  <a:lnTo>
                    <a:pt x="1639887" y="1900465"/>
                  </a:lnTo>
                  <a:lnTo>
                    <a:pt x="1639887" y="1884759"/>
                  </a:lnTo>
                  <a:close/>
                </a:path>
                <a:path w="4443730" h="1916429">
                  <a:moveTo>
                    <a:pt x="1639887" y="1900465"/>
                  </a:moveTo>
                  <a:lnTo>
                    <a:pt x="1631217" y="1900465"/>
                  </a:lnTo>
                  <a:lnTo>
                    <a:pt x="1624180" y="1907497"/>
                  </a:lnTo>
                  <a:lnTo>
                    <a:pt x="1624180" y="1916172"/>
                  </a:lnTo>
                  <a:lnTo>
                    <a:pt x="1639887" y="1916172"/>
                  </a:lnTo>
                  <a:lnTo>
                    <a:pt x="1639887" y="1900465"/>
                  </a:lnTo>
                  <a:close/>
                </a:path>
                <a:path w="4443730" h="1916429">
                  <a:moveTo>
                    <a:pt x="1745695" y="1884759"/>
                  </a:moveTo>
                  <a:lnTo>
                    <a:pt x="1639887" y="1884759"/>
                  </a:lnTo>
                  <a:lnTo>
                    <a:pt x="1639887" y="1916172"/>
                  </a:lnTo>
                  <a:lnTo>
                    <a:pt x="1745695" y="1916172"/>
                  </a:lnTo>
                  <a:lnTo>
                    <a:pt x="1745695" y="1884759"/>
                  </a:lnTo>
                  <a:close/>
                </a:path>
                <a:path w="4443730" h="1916429">
                  <a:moveTo>
                    <a:pt x="1745695" y="1884759"/>
                  </a:moveTo>
                  <a:lnTo>
                    <a:pt x="1745695" y="1916172"/>
                  </a:lnTo>
                  <a:lnTo>
                    <a:pt x="1761401" y="1916172"/>
                  </a:lnTo>
                  <a:lnTo>
                    <a:pt x="1761401" y="1907497"/>
                  </a:lnTo>
                  <a:lnTo>
                    <a:pt x="1754365" y="1900465"/>
                  </a:lnTo>
                  <a:lnTo>
                    <a:pt x="1772292" y="1900465"/>
                  </a:lnTo>
                  <a:lnTo>
                    <a:pt x="1767904" y="1893959"/>
                  </a:lnTo>
                  <a:lnTo>
                    <a:pt x="1757919" y="1887227"/>
                  </a:lnTo>
                  <a:lnTo>
                    <a:pt x="1745695" y="1884759"/>
                  </a:lnTo>
                  <a:close/>
                </a:path>
                <a:path w="4443730" h="1916429">
                  <a:moveTo>
                    <a:pt x="1772292" y="1900465"/>
                  </a:moveTo>
                  <a:lnTo>
                    <a:pt x="1754365" y="1900465"/>
                  </a:lnTo>
                  <a:lnTo>
                    <a:pt x="1761401" y="1907497"/>
                  </a:lnTo>
                  <a:lnTo>
                    <a:pt x="1761401" y="1916172"/>
                  </a:lnTo>
                  <a:lnTo>
                    <a:pt x="1777108" y="1916172"/>
                  </a:lnTo>
                  <a:lnTo>
                    <a:pt x="1774638" y="1903944"/>
                  </a:lnTo>
                  <a:lnTo>
                    <a:pt x="1772292" y="1900465"/>
                  </a:lnTo>
                  <a:close/>
                </a:path>
                <a:path w="4443730" h="1916429">
                  <a:moveTo>
                    <a:pt x="1851493" y="1884759"/>
                  </a:moveTo>
                  <a:lnTo>
                    <a:pt x="1839265" y="1887227"/>
                  </a:lnTo>
                  <a:lnTo>
                    <a:pt x="1829280" y="1893959"/>
                  </a:lnTo>
                  <a:lnTo>
                    <a:pt x="1822549" y="1903944"/>
                  </a:lnTo>
                  <a:lnTo>
                    <a:pt x="1820080" y="1916172"/>
                  </a:lnTo>
                  <a:lnTo>
                    <a:pt x="1835787" y="1916172"/>
                  </a:lnTo>
                  <a:lnTo>
                    <a:pt x="1835787" y="1907497"/>
                  </a:lnTo>
                  <a:lnTo>
                    <a:pt x="1842813" y="1900465"/>
                  </a:lnTo>
                  <a:lnTo>
                    <a:pt x="1851493" y="1900465"/>
                  </a:lnTo>
                  <a:lnTo>
                    <a:pt x="1851493" y="1884759"/>
                  </a:lnTo>
                  <a:close/>
                </a:path>
                <a:path w="4443730" h="1916429">
                  <a:moveTo>
                    <a:pt x="1851493" y="1900465"/>
                  </a:moveTo>
                  <a:lnTo>
                    <a:pt x="1842813" y="1900465"/>
                  </a:lnTo>
                  <a:lnTo>
                    <a:pt x="1835787" y="1907497"/>
                  </a:lnTo>
                  <a:lnTo>
                    <a:pt x="1835787" y="1916172"/>
                  </a:lnTo>
                  <a:lnTo>
                    <a:pt x="1851493" y="1916172"/>
                  </a:lnTo>
                  <a:lnTo>
                    <a:pt x="1851493" y="1900465"/>
                  </a:lnTo>
                  <a:close/>
                </a:path>
                <a:path w="4443730" h="1916429">
                  <a:moveTo>
                    <a:pt x="1957291" y="1884759"/>
                  </a:moveTo>
                  <a:lnTo>
                    <a:pt x="1851493" y="1884759"/>
                  </a:lnTo>
                  <a:lnTo>
                    <a:pt x="1851493" y="1916172"/>
                  </a:lnTo>
                  <a:lnTo>
                    <a:pt x="1957291" y="1916172"/>
                  </a:lnTo>
                  <a:lnTo>
                    <a:pt x="1957291" y="1884759"/>
                  </a:lnTo>
                  <a:close/>
                </a:path>
                <a:path w="4443730" h="1916429">
                  <a:moveTo>
                    <a:pt x="1957291" y="1884759"/>
                  </a:moveTo>
                  <a:lnTo>
                    <a:pt x="1957291" y="1916172"/>
                  </a:lnTo>
                  <a:lnTo>
                    <a:pt x="1972997" y="1916172"/>
                  </a:lnTo>
                  <a:lnTo>
                    <a:pt x="1972997" y="1907497"/>
                  </a:lnTo>
                  <a:lnTo>
                    <a:pt x="1965961" y="1900465"/>
                  </a:lnTo>
                  <a:lnTo>
                    <a:pt x="1983889" y="1900465"/>
                  </a:lnTo>
                  <a:lnTo>
                    <a:pt x="1979503" y="1893959"/>
                  </a:lnTo>
                  <a:lnTo>
                    <a:pt x="1969519" y="1887227"/>
                  </a:lnTo>
                  <a:lnTo>
                    <a:pt x="1957291" y="1884759"/>
                  </a:lnTo>
                  <a:close/>
                </a:path>
                <a:path w="4443730" h="1916429">
                  <a:moveTo>
                    <a:pt x="1983889" y="1900465"/>
                  </a:moveTo>
                  <a:lnTo>
                    <a:pt x="1965961" y="1900465"/>
                  </a:lnTo>
                  <a:lnTo>
                    <a:pt x="1972997" y="1907497"/>
                  </a:lnTo>
                  <a:lnTo>
                    <a:pt x="1972997" y="1916172"/>
                  </a:lnTo>
                  <a:lnTo>
                    <a:pt x="1988703" y="1916172"/>
                  </a:lnTo>
                  <a:lnTo>
                    <a:pt x="1986235" y="1903944"/>
                  </a:lnTo>
                  <a:lnTo>
                    <a:pt x="1983889" y="1900465"/>
                  </a:lnTo>
                  <a:close/>
                </a:path>
                <a:path w="4443730" h="1916429">
                  <a:moveTo>
                    <a:pt x="2063089" y="1884759"/>
                  </a:moveTo>
                  <a:lnTo>
                    <a:pt x="2050861" y="1887227"/>
                  </a:lnTo>
                  <a:lnTo>
                    <a:pt x="2040876" y="1893959"/>
                  </a:lnTo>
                  <a:lnTo>
                    <a:pt x="2034144" y="1903944"/>
                  </a:lnTo>
                  <a:lnTo>
                    <a:pt x="2031676" y="1916172"/>
                  </a:lnTo>
                  <a:lnTo>
                    <a:pt x="2047382" y="1916172"/>
                  </a:lnTo>
                  <a:lnTo>
                    <a:pt x="2047382" y="1907497"/>
                  </a:lnTo>
                  <a:lnTo>
                    <a:pt x="2054419" y="1900465"/>
                  </a:lnTo>
                  <a:lnTo>
                    <a:pt x="2063089" y="1900465"/>
                  </a:lnTo>
                  <a:lnTo>
                    <a:pt x="2063089" y="1884759"/>
                  </a:lnTo>
                  <a:close/>
                </a:path>
                <a:path w="4443730" h="1916429">
                  <a:moveTo>
                    <a:pt x="2063089" y="1900465"/>
                  </a:moveTo>
                  <a:lnTo>
                    <a:pt x="2054419" y="1900465"/>
                  </a:lnTo>
                  <a:lnTo>
                    <a:pt x="2047382" y="1907497"/>
                  </a:lnTo>
                  <a:lnTo>
                    <a:pt x="2047382" y="1916172"/>
                  </a:lnTo>
                  <a:lnTo>
                    <a:pt x="2063089" y="1916172"/>
                  </a:lnTo>
                  <a:lnTo>
                    <a:pt x="2063089" y="1900465"/>
                  </a:lnTo>
                  <a:close/>
                </a:path>
                <a:path w="4443730" h="1916429">
                  <a:moveTo>
                    <a:pt x="2168886" y="1884759"/>
                  </a:moveTo>
                  <a:lnTo>
                    <a:pt x="2063089" y="1884759"/>
                  </a:lnTo>
                  <a:lnTo>
                    <a:pt x="2063089" y="1916172"/>
                  </a:lnTo>
                  <a:lnTo>
                    <a:pt x="2168886" y="1916172"/>
                  </a:lnTo>
                  <a:lnTo>
                    <a:pt x="2168886" y="1884759"/>
                  </a:lnTo>
                  <a:close/>
                </a:path>
                <a:path w="4443730" h="1916429">
                  <a:moveTo>
                    <a:pt x="2168886" y="1884759"/>
                  </a:moveTo>
                  <a:lnTo>
                    <a:pt x="2168886" y="1916172"/>
                  </a:lnTo>
                  <a:lnTo>
                    <a:pt x="2184593" y="1916172"/>
                  </a:lnTo>
                  <a:lnTo>
                    <a:pt x="2184593" y="1907497"/>
                  </a:lnTo>
                  <a:lnTo>
                    <a:pt x="2177567" y="1900465"/>
                  </a:lnTo>
                  <a:lnTo>
                    <a:pt x="2195485" y="1900465"/>
                  </a:lnTo>
                  <a:lnTo>
                    <a:pt x="2191099" y="1893959"/>
                  </a:lnTo>
                  <a:lnTo>
                    <a:pt x="2181114" y="1887227"/>
                  </a:lnTo>
                  <a:lnTo>
                    <a:pt x="2168886" y="1884759"/>
                  </a:lnTo>
                  <a:close/>
                </a:path>
                <a:path w="4443730" h="1916429">
                  <a:moveTo>
                    <a:pt x="2195485" y="1900465"/>
                  </a:moveTo>
                  <a:lnTo>
                    <a:pt x="2177567" y="1900465"/>
                  </a:lnTo>
                  <a:lnTo>
                    <a:pt x="2184593" y="1907497"/>
                  </a:lnTo>
                  <a:lnTo>
                    <a:pt x="2184593" y="1916172"/>
                  </a:lnTo>
                  <a:lnTo>
                    <a:pt x="2200299" y="1916172"/>
                  </a:lnTo>
                  <a:lnTo>
                    <a:pt x="2197831" y="1903944"/>
                  </a:lnTo>
                  <a:lnTo>
                    <a:pt x="2195485" y="1900465"/>
                  </a:lnTo>
                  <a:close/>
                </a:path>
                <a:path w="4443730" h="1916429">
                  <a:moveTo>
                    <a:pt x="2274684" y="1884759"/>
                  </a:moveTo>
                  <a:lnTo>
                    <a:pt x="2262456" y="1887227"/>
                  </a:lnTo>
                  <a:lnTo>
                    <a:pt x="2252472" y="1893959"/>
                  </a:lnTo>
                  <a:lnTo>
                    <a:pt x="2245740" y="1903944"/>
                  </a:lnTo>
                  <a:lnTo>
                    <a:pt x="2243272" y="1916172"/>
                  </a:lnTo>
                  <a:lnTo>
                    <a:pt x="2258978" y="1916172"/>
                  </a:lnTo>
                  <a:lnTo>
                    <a:pt x="2258978" y="1907497"/>
                  </a:lnTo>
                  <a:lnTo>
                    <a:pt x="2266014" y="1900465"/>
                  </a:lnTo>
                  <a:lnTo>
                    <a:pt x="2274684" y="1900465"/>
                  </a:lnTo>
                  <a:lnTo>
                    <a:pt x="2274684" y="1884759"/>
                  </a:lnTo>
                  <a:close/>
                </a:path>
                <a:path w="4443730" h="1916429">
                  <a:moveTo>
                    <a:pt x="2274684" y="1900465"/>
                  </a:moveTo>
                  <a:lnTo>
                    <a:pt x="2266014" y="1900465"/>
                  </a:lnTo>
                  <a:lnTo>
                    <a:pt x="2258978" y="1907497"/>
                  </a:lnTo>
                  <a:lnTo>
                    <a:pt x="2258978" y="1916172"/>
                  </a:lnTo>
                  <a:lnTo>
                    <a:pt x="2274684" y="1916172"/>
                  </a:lnTo>
                  <a:lnTo>
                    <a:pt x="2274684" y="1900465"/>
                  </a:lnTo>
                  <a:close/>
                </a:path>
                <a:path w="4443730" h="1916429">
                  <a:moveTo>
                    <a:pt x="2380492" y="1884759"/>
                  </a:moveTo>
                  <a:lnTo>
                    <a:pt x="2274684" y="1884759"/>
                  </a:lnTo>
                  <a:lnTo>
                    <a:pt x="2274684" y="1916172"/>
                  </a:lnTo>
                  <a:lnTo>
                    <a:pt x="2380492" y="1916172"/>
                  </a:lnTo>
                  <a:lnTo>
                    <a:pt x="2380492" y="1884759"/>
                  </a:lnTo>
                  <a:close/>
                </a:path>
                <a:path w="4443730" h="1916429">
                  <a:moveTo>
                    <a:pt x="2380492" y="1884759"/>
                  </a:moveTo>
                  <a:lnTo>
                    <a:pt x="2380492" y="1916172"/>
                  </a:lnTo>
                  <a:lnTo>
                    <a:pt x="2396199" y="1916172"/>
                  </a:lnTo>
                  <a:lnTo>
                    <a:pt x="2396199" y="1907497"/>
                  </a:lnTo>
                  <a:lnTo>
                    <a:pt x="2389162" y="1900465"/>
                  </a:lnTo>
                  <a:lnTo>
                    <a:pt x="2407089" y="1900465"/>
                  </a:lnTo>
                  <a:lnTo>
                    <a:pt x="2402701" y="1893959"/>
                  </a:lnTo>
                  <a:lnTo>
                    <a:pt x="2392716" y="1887227"/>
                  </a:lnTo>
                  <a:lnTo>
                    <a:pt x="2380492" y="1884759"/>
                  </a:lnTo>
                  <a:close/>
                </a:path>
                <a:path w="4443730" h="1916429">
                  <a:moveTo>
                    <a:pt x="2407089" y="1900465"/>
                  </a:moveTo>
                  <a:lnTo>
                    <a:pt x="2389162" y="1900465"/>
                  </a:lnTo>
                  <a:lnTo>
                    <a:pt x="2396199" y="1907497"/>
                  </a:lnTo>
                  <a:lnTo>
                    <a:pt x="2396199" y="1916172"/>
                  </a:lnTo>
                  <a:lnTo>
                    <a:pt x="2411905" y="1916172"/>
                  </a:lnTo>
                  <a:lnTo>
                    <a:pt x="2409435" y="1903944"/>
                  </a:lnTo>
                  <a:lnTo>
                    <a:pt x="2407089" y="1900465"/>
                  </a:lnTo>
                  <a:close/>
                </a:path>
                <a:path w="4443730" h="1916429">
                  <a:moveTo>
                    <a:pt x="2486290" y="1884759"/>
                  </a:moveTo>
                  <a:lnTo>
                    <a:pt x="2474062" y="1887227"/>
                  </a:lnTo>
                  <a:lnTo>
                    <a:pt x="2464078" y="1893959"/>
                  </a:lnTo>
                  <a:lnTo>
                    <a:pt x="2457346" y="1903944"/>
                  </a:lnTo>
                  <a:lnTo>
                    <a:pt x="2454878" y="1916172"/>
                  </a:lnTo>
                  <a:lnTo>
                    <a:pt x="2470584" y="1916172"/>
                  </a:lnTo>
                  <a:lnTo>
                    <a:pt x="2470584" y="1907497"/>
                  </a:lnTo>
                  <a:lnTo>
                    <a:pt x="2477610" y="1900465"/>
                  </a:lnTo>
                  <a:lnTo>
                    <a:pt x="2486290" y="1900465"/>
                  </a:lnTo>
                  <a:lnTo>
                    <a:pt x="2486290" y="1884759"/>
                  </a:lnTo>
                  <a:close/>
                </a:path>
                <a:path w="4443730" h="1916429">
                  <a:moveTo>
                    <a:pt x="2486290" y="1900465"/>
                  </a:moveTo>
                  <a:lnTo>
                    <a:pt x="2477610" y="1900465"/>
                  </a:lnTo>
                  <a:lnTo>
                    <a:pt x="2470584" y="1907497"/>
                  </a:lnTo>
                  <a:lnTo>
                    <a:pt x="2470584" y="1916172"/>
                  </a:lnTo>
                  <a:lnTo>
                    <a:pt x="2486290" y="1916172"/>
                  </a:lnTo>
                  <a:lnTo>
                    <a:pt x="2486290" y="1900465"/>
                  </a:lnTo>
                  <a:close/>
                </a:path>
                <a:path w="4443730" h="1916429">
                  <a:moveTo>
                    <a:pt x="2592088" y="1884759"/>
                  </a:moveTo>
                  <a:lnTo>
                    <a:pt x="2486290" y="1884759"/>
                  </a:lnTo>
                  <a:lnTo>
                    <a:pt x="2486290" y="1916172"/>
                  </a:lnTo>
                  <a:lnTo>
                    <a:pt x="2592088" y="1916172"/>
                  </a:lnTo>
                  <a:lnTo>
                    <a:pt x="2592088" y="1884759"/>
                  </a:lnTo>
                  <a:close/>
                </a:path>
                <a:path w="4443730" h="1916429">
                  <a:moveTo>
                    <a:pt x="2592088" y="1884759"/>
                  </a:moveTo>
                  <a:lnTo>
                    <a:pt x="2592088" y="1916172"/>
                  </a:lnTo>
                  <a:lnTo>
                    <a:pt x="2607794" y="1916172"/>
                  </a:lnTo>
                  <a:lnTo>
                    <a:pt x="2607794" y="1907497"/>
                  </a:lnTo>
                  <a:lnTo>
                    <a:pt x="2600758" y="1900465"/>
                  </a:lnTo>
                  <a:lnTo>
                    <a:pt x="2618687" y="1900465"/>
                  </a:lnTo>
                  <a:lnTo>
                    <a:pt x="2614301" y="1893959"/>
                  </a:lnTo>
                  <a:lnTo>
                    <a:pt x="2604316" y="1887227"/>
                  </a:lnTo>
                  <a:lnTo>
                    <a:pt x="2592088" y="1884759"/>
                  </a:lnTo>
                  <a:close/>
                </a:path>
                <a:path w="4443730" h="1916429">
                  <a:moveTo>
                    <a:pt x="2618687" y="1900465"/>
                  </a:moveTo>
                  <a:lnTo>
                    <a:pt x="2600758" y="1900465"/>
                  </a:lnTo>
                  <a:lnTo>
                    <a:pt x="2607794" y="1907497"/>
                  </a:lnTo>
                  <a:lnTo>
                    <a:pt x="2607794" y="1916172"/>
                  </a:lnTo>
                  <a:lnTo>
                    <a:pt x="2623501" y="1916172"/>
                  </a:lnTo>
                  <a:lnTo>
                    <a:pt x="2621032" y="1903944"/>
                  </a:lnTo>
                  <a:lnTo>
                    <a:pt x="2618687" y="1900465"/>
                  </a:lnTo>
                  <a:close/>
                </a:path>
                <a:path w="4443730" h="1916429">
                  <a:moveTo>
                    <a:pt x="2697886" y="1884759"/>
                  </a:moveTo>
                  <a:lnTo>
                    <a:pt x="2685658" y="1887227"/>
                  </a:lnTo>
                  <a:lnTo>
                    <a:pt x="2675673" y="1893959"/>
                  </a:lnTo>
                  <a:lnTo>
                    <a:pt x="2668942" y="1903944"/>
                  </a:lnTo>
                  <a:lnTo>
                    <a:pt x="2666473" y="1916172"/>
                  </a:lnTo>
                  <a:lnTo>
                    <a:pt x="2682180" y="1916172"/>
                  </a:lnTo>
                  <a:lnTo>
                    <a:pt x="2682180" y="1907497"/>
                  </a:lnTo>
                  <a:lnTo>
                    <a:pt x="2689216" y="1900465"/>
                  </a:lnTo>
                  <a:lnTo>
                    <a:pt x="2697886" y="1900465"/>
                  </a:lnTo>
                  <a:lnTo>
                    <a:pt x="2697886" y="1884759"/>
                  </a:lnTo>
                  <a:close/>
                </a:path>
                <a:path w="4443730" h="1916429">
                  <a:moveTo>
                    <a:pt x="2697886" y="1900465"/>
                  </a:moveTo>
                  <a:lnTo>
                    <a:pt x="2689216" y="1900465"/>
                  </a:lnTo>
                  <a:lnTo>
                    <a:pt x="2682180" y="1907497"/>
                  </a:lnTo>
                  <a:lnTo>
                    <a:pt x="2682180" y="1916172"/>
                  </a:lnTo>
                  <a:lnTo>
                    <a:pt x="2697886" y="1916172"/>
                  </a:lnTo>
                  <a:lnTo>
                    <a:pt x="2697886" y="1900465"/>
                  </a:lnTo>
                  <a:close/>
                </a:path>
                <a:path w="4443730" h="1916429">
                  <a:moveTo>
                    <a:pt x="2803684" y="1884759"/>
                  </a:moveTo>
                  <a:lnTo>
                    <a:pt x="2697886" y="1884759"/>
                  </a:lnTo>
                  <a:lnTo>
                    <a:pt x="2697886" y="1916172"/>
                  </a:lnTo>
                  <a:lnTo>
                    <a:pt x="2803684" y="1916172"/>
                  </a:lnTo>
                  <a:lnTo>
                    <a:pt x="2803684" y="1884759"/>
                  </a:lnTo>
                  <a:close/>
                </a:path>
                <a:path w="4443730" h="1916429">
                  <a:moveTo>
                    <a:pt x="2803684" y="1884759"/>
                  </a:moveTo>
                  <a:lnTo>
                    <a:pt x="2803684" y="1916172"/>
                  </a:lnTo>
                  <a:lnTo>
                    <a:pt x="2819390" y="1916172"/>
                  </a:lnTo>
                  <a:lnTo>
                    <a:pt x="2819390" y="1907497"/>
                  </a:lnTo>
                  <a:lnTo>
                    <a:pt x="2812364" y="1900465"/>
                  </a:lnTo>
                  <a:lnTo>
                    <a:pt x="2830283" y="1900465"/>
                  </a:lnTo>
                  <a:lnTo>
                    <a:pt x="2825896" y="1893959"/>
                  </a:lnTo>
                  <a:lnTo>
                    <a:pt x="2815912" y="1887227"/>
                  </a:lnTo>
                  <a:lnTo>
                    <a:pt x="2803684" y="1884759"/>
                  </a:lnTo>
                  <a:close/>
                </a:path>
                <a:path w="4443730" h="1916429">
                  <a:moveTo>
                    <a:pt x="2830283" y="1900465"/>
                  </a:moveTo>
                  <a:lnTo>
                    <a:pt x="2812364" y="1900465"/>
                  </a:lnTo>
                  <a:lnTo>
                    <a:pt x="2819390" y="1907497"/>
                  </a:lnTo>
                  <a:lnTo>
                    <a:pt x="2819390" y="1916172"/>
                  </a:lnTo>
                  <a:lnTo>
                    <a:pt x="2835096" y="1916172"/>
                  </a:lnTo>
                  <a:lnTo>
                    <a:pt x="2832628" y="1903944"/>
                  </a:lnTo>
                  <a:lnTo>
                    <a:pt x="2830283" y="1900465"/>
                  </a:lnTo>
                  <a:close/>
                </a:path>
                <a:path w="4443730" h="1916429">
                  <a:moveTo>
                    <a:pt x="2909482" y="1884759"/>
                  </a:moveTo>
                  <a:lnTo>
                    <a:pt x="2897254" y="1887227"/>
                  </a:lnTo>
                  <a:lnTo>
                    <a:pt x="2887269" y="1893959"/>
                  </a:lnTo>
                  <a:lnTo>
                    <a:pt x="2880537" y="1903944"/>
                  </a:lnTo>
                  <a:lnTo>
                    <a:pt x="2878069" y="1916172"/>
                  </a:lnTo>
                  <a:lnTo>
                    <a:pt x="2893775" y="1916172"/>
                  </a:lnTo>
                  <a:lnTo>
                    <a:pt x="2893775" y="1907497"/>
                  </a:lnTo>
                  <a:lnTo>
                    <a:pt x="2900812" y="1900465"/>
                  </a:lnTo>
                  <a:lnTo>
                    <a:pt x="2909482" y="1900465"/>
                  </a:lnTo>
                  <a:lnTo>
                    <a:pt x="2909482" y="1884759"/>
                  </a:lnTo>
                  <a:close/>
                </a:path>
                <a:path w="4443730" h="1916429">
                  <a:moveTo>
                    <a:pt x="2909482" y="1900465"/>
                  </a:moveTo>
                  <a:lnTo>
                    <a:pt x="2900812" y="1900465"/>
                  </a:lnTo>
                  <a:lnTo>
                    <a:pt x="2893775" y="1907497"/>
                  </a:lnTo>
                  <a:lnTo>
                    <a:pt x="2893775" y="1916172"/>
                  </a:lnTo>
                  <a:lnTo>
                    <a:pt x="2909482" y="1916172"/>
                  </a:lnTo>
                  <a:lnTo>
                    <a:pt x="2909482" y="1900465"/>
                  </a:lnTo>
                  <a:close/>
                </a:path>
                <a:path w="4443730" h="1916429">
                  <a:moveTo>
                    <a:pt x="3015279" y="1884759"/>
                  </a:moveTo>
                  <a:lnTo>
                    <a:pt x="2909482" y="1884759"/>
                  </a:lnTo>
                  <a:lnTo>
                    <a:pt x="2909482" y="1916172"/>
                  </a:lnTo>
                  <a:lnTo>
                    <a:pt x="3015279" y="1916172"/>
                  </a:lnTo>
                  <a:lnTo>
                    <a:pt x="3015279" y="1884759"/>
                  </a:lnTo>
                  <a:close/>
                </a:path>
                <a:path w="4443730" h="1916429">
                  <a:moveTo>
                    <a:pt x="3015279" y="1884759"/>
                  </a:moveTo>
                  <a:lnTo>
                    <a:pt x="3015279" y="1916172"/>
                  </a:lnTo>
                  <a:lnTo>
                    <a:pt x="3030986" y="1916172"/>
                  </a:lnTo>
                  <a:lnTo>
                    <a:pt x="3030986" y="1907497"/>
                  </a:lnTo>
                  <a:lnTo>
                    <a:pt x="3023960" y="1900465"/>
                  </a:lnTo>
                  <a:lnTo>
                    <a:pt x="3041878" y="1900465"/>
                  </a:lnTo>
                  <a:lnTo>
                    <a:pt x="3037492" y="1893959"/>
                  </a:lnTo>
                  <a:lnTo>
                    <a:pt x="3027507" y="1887227"/>
                  </a:lnTo>
                  <a:lnTo>
                    <a:pt x="3015279" y="1884759"/>
                  </a:lnTo>
                  <a:close/>
                </a:path>
                <a:path w="4443730" h="1916429">
                  <a:moveTo>
                    <a:pt x="3041878" y="1900465"/>
                  </a:moveTo>
                  <a:lnTo>
                    <a:pt x="3023960" y="1900465"/>
                  </a:lnTo>
                  <a:lnTo>
                    <a:pt x="3030986" y="1907497"/>
                  </a:lnTo>
                  <a:lnTo>
                    <a:pt x="3030986" y="1916172"/>
                  </a:lnTo>
                  <a:lnTo>
                    <a:pt x="3046692" y="1916172"/>
                  </a:lnTo>
                  <a:lnTo>
                    <a:pt x="3044224" y="1903944"/>
                  </a:lnTo>
                  <a:lnTo>
                    <a:pt x="3041878" y="1900465"/>
                  </a:lnTo>
                  <a:close/>
                </a:path>
                <a:path w="4443730" h="1916429">
                  <a:moveTo>
                    <a:pt x="3121088" y="1884759"/>
                  </a:moveTo>
                  <a:lnTo>
                    <a:pt x="3108860" y="1887227"/>
                  </a:lnTo>
                  <a:lnTo>
                    <a:pt x="3098875" y="1893959"/>
                  </a:lnTo>
                  <a:lnTo>
                    <a:pt x="3092143" y="1903944"/>
                  </a:lnTo>
                  <a:lnTo>
                    <a:pt x="3089675" y="1916172"/>
                  </a:lnTo>
                  <a:lnTo>
                    <a:pt x="3105381" y="1916172"/>
                  </a:lnTo>
                  <a:lnTo>
                    <a:pt x="3105381" y="1907497"/>
                  </a:lnTo>
                  <a:lnTo>
                    <a:pt x="3112407" y="1900465"/>
                  </a:lnTo>
                  <a:lnTo>
                    <a:pt x="3121088" y="1900465"/>
                  </a:lnTo>
                  <a:lnTo>
                    <a:pt x="3121088" y="1884759"/>
                  </a:lnTo>
                  <a:close/>
                </a:path>
                <a:path w="4443730" h="1916429">
                  <a:moveTo>
                    <a:pt x="3121088" y="1900465"/>
                  </a:moveTo>
                  <a:lnTo>
                    <a:pt x="3112407" y="1900465"/>
                  </a:lnTo>
                  <a:lnTo>
                    <a:pt x="3105381" y="1907497"/>
                  </a:lnTo>
                  <a:lnTo>
                    <a:pt x="3105381" y="1916172"/>
                  </a:lnTo>
                  <a:lnTo>
                    <a:pt x="3121088" y="1916172"/>
                  </a:lnTo>
                  <a:lnTo>
                    <a:pt x="3121088" y="1900465"/>
                  </a:lnTo>
                  <a:close/>
                </a:path>
                <a:path w="4443730" h="1916429">
                  <a:moveTo>
                    <a:pt x="3226886" y="1884759"/>
                  </a:moveTo>
                  <a:lnTo>
                    <a:pt x="3121088" y="1884759"/>
                  </a:lnTo>
                  <a:lnTo>
                    <a:pt x="3121088" y="1916172"/>
                  </a:lnTo>
                  <a:lnTo>
                    <a:pt x="3226886" y="1916172"/>
                  </a:lnTo>
                  <a:lnTo>
                    <a:pt x="3226886" y="1884759"/>
                  </a:lnTo>
                  <a:close/>
                </a:path>
                <a:path w="4443730" h="1916429">
                  <a:moveTo>
                    <a:pt x="3226886" y="1884759"/>
                  </a:moveTo>
                  <a:lnTo>
                    <a:pt x="3226886" y="1916172"/>
                  </a:lnTo>
                  <a:lnTo>
                    <a:pt x="3242592" y="1916172"/>
                  </a:lnTo>
                  <a:lnTo>
                    <a:pt x="3242592" y="1907497"/>
                  </a:lnTo>
                  <a:lnTo>
                    <a:pt x="3235555" y="1900465"/>
                  </a:lnTo>
                  <a:lnTo>
                    <a:pt x="3253484" y="1900465"/>
                  </a:lnTo>
                  <a:lnTo>
                    <a:pt x="3249098" y="1893959"/>
                  </a:lnTo>
                  <a:lnTo>
                    <a:pt x="3239113" y="1887227"/>
                  </a:lnTo>
                  <a:lnTo>
                    <a:pt x="3226886" y="1884759"/>
                  </a:lnTo>
                  <a:close/>
                </a:path>
                <a:path w="4443730" h="1916429">
                  <a:moveTo>
                    <a:pt x="3253484" y="1900465"/>
                  </a:moveTo>
                  <a:lnTo>
                    <a:pt x="3235555" y="1900465"/>
                  </a:lnTo>
                  <a:lnTo>
                    <a:pt x="3242592" y="1907497"/>
                  </a:lnTo>
                  <a:lnTo>
                    <a:pt x="3242592" y="1916172"/>
                  </a:lnTo>
                  <a:lnTo>
                    <a:pt x="3258298" y="1916172"/>
                  </a:lnTo>
                  <a:lnTo>
                    <a:pt x="3255830" y="1903944"/>
                  </a:lnTo>
                  <a:lnTo>
                    <a:pt x="3253484" y="1900465"/>
                  </a:lnTo>
                  <a:close/>
                </a:path>
                <a:path w="4443730" h="1916429">
                  <a:moveTo>
                    <a:pt x="3332683" y="1884759"/>
                  </a:moveTo>
                  <a:lnTo>
                    <a:pt x="3320456" y="1887227"/>
                  </a:lnTo>
                  <a:lnTo>
                    <a:pt x="3310471" y="1893959"/>
                  </a:lnTo>
                  <a:lnTo>
                    <a:pt x="3303739" y="1903944"/>
                  </a:lnTo>
                  <a:lnTo>
                    <a:pt x="3301271" y="1916172"/>
                  </a:lnTo>
                  <a:lnTo>
                    <a:pt x="3316977" y="1916172"/>
                  </a:lnTo>
                  <a:lnTo>
                    <a:pt x="3316977" y="1907497"/>
                  </a:lnTo>
                  <a:lnTo>
                    <a:pt x="3324003" y="1900465"/>
                  </a:lnTo>
                  <a:lnTo>
                    <a:pt x="3332683" y="1900465"/>
                  </a:lnTo>
                  <a:lnTo>
                    <a:pt x="3332683" y="1884759"/>
                  </a:lnTo>
                  <a:close/>
                </a:path>
                <a:path w="4443730" h="1916429">
                  <a:moveTo>
                    <a:pt x="3332683" y="1900465"/>
                  </a:moveTo>
                  <a:lnTo>
                    <a:pt x="3324003" y="1900465"/>
                  </a:lnTo>
                  <a:lnTo>
                    <a:pt x="3316977" y="1907497"/>
                  </a:lnTo>
                  <a:lnTo>
                    <a:pt x="3316977" y="1916172"/>
                  </a:lnTo>
                  <a:lnTo>
                    <a:pt x="3332683" y="1916172"/>
                  </a:lnTo>
                  <a:lnTo>
                    <a:pt x="3332683" y="1900465"/>
                  </a:lnTo>
                  <a:close/>
                </a:path>
                <a:path w="4443730" h="1916429">
                  <a:moveTo>
                    <a:pt x="3438481" y="1884759"/>
                  </a:moveTo>
                  <a:lnTo>
                    <a:pt x="3332683" y="1884759"/>
                  </a:lnTo>
                  <a:lnTo>
                    <a:pt x="3332683" y="1916172"/>
                  </a:lnTo>
                  <a:lnTo>
                    <a:pt x="3438481" y="1916172"/>
                  </a:lnTo>
                  <a:lnTo>
                    <a:pt x="3438481" y="1884759"/>
                  </a:lnTo>
                  <a:close/>
                </a:path>
                <a:path w="4443730" h="1916429">
                  <a:moveTo>
                    <a:pt x="3438481" y="1884759"/>
                  </a:moveTo>
                  <a:lnTo>
                    <a:pt x="3438481" y="1916172"/>
                  </a:lnTo>
                  <a:lnTo>
                    <a:pt x="3454188" y="1916172"/>
                  </a:lnTo>
                  <a:lnTo>
                    <a:pt x="3454188" y="1907497"/>
                  </a:lnTo>
                  <a:lnTo>
                    <a:pt x="3447162" y="1900465"/>
                  </a:lnTo>
                  <a:lnTo>
                    <a:pt x="3465080" y="1900465"/>
                  </a:lnTo>
                  <a:lnTo>
                    <a:pt x="3460694" y="1893959"/>
                  </a:lnTo>
                  <a:lnTo>
                    <a:pt x="3450709" y="1887227"/>
                  </a:lnTo>
                  <a:lnTo>
                    <a:pt x="3438481" y="1884759"/>
                  </a:lnTo>
                  <a:close/>
                </a:path>
                <a:path w="4443730" h="1916429">
                  <a:moveTo>
                    <a:pt x="3465080" y="1900465"/>
                  </a:moveTo>
                  <a:lnTo>
                    <a:pt x="3447162" y="1900465"/>
                  </a:lnTo>
                  <a:lnTo>
                    <a:pt x="3454188" y="1907497"/>
                  </a:lnTo>
                  <a:lnTo>
                    <a:pt x="3454188" y="1916172"/>
                  </a:lnTo>
                  <a:lnTo>
                    <a:pt x="3469894" y="1916172"/>
                  </a:lnTo>
                  <a:lnTo>
                    <a:pt x="3467426" y="1903944"/>
                  </a:lnTo>
                  <a:lnTo>
                    <a:pt x="3465080" y="1900465"/>
                  </a:lnTo>
                  <a:close/>
                </a:path>
                <a:path w="4443730" h="1916429">
                  <a:moveTo>
                    <a:pt x="3544279" y="1884759"/>
                  </a:moveTo>
                  <a:lnTo>
                    <a:pt x="3532051" y="1887227"/>
                  </a:lnTo>
                  <a:lnTo>
                    <a:pt x="3522066" y="1893959"/>
                  </a:lnTo>
                  <a:lnTo>
                    <a:pt x="3515335" y="1903944"/>
                  </a:lnTo>
                  <a:lnTo>
                    <a:pt x="3512866" y="1916172"/>
                  </a:lnTo>
                  <a:lnTo>
                    <a:pt x="3528573" y="1916172"/>
                  </a:lnTo>
                  <a:lnTo>
                    <a:pt x="3528573" y="1907497"/>
                  </a:lnTo>
                  <a:lnTo>
                    <a:pt x="3535609" y="1900465"/>
                  </a:lnTo>
                  <a:lnTo>
                    <a:pt x="3544279" y="1900465"/>
                  </a:lnTo>
                  <a:lnTo>
                    <a:pt x="3544279" y="1884759"/>
                  </a:lnTo>
                  <a:close/>
                </a:path>
                <a:path w="4443730" h="1916429">
                  <a:moveTo>
                    <a:pt x="3544279" y="1900465"/>
                  </a:moveTo>
                  <a:lnTo>
                    <a:pt x="3535609" y="1900465"/>
                  </a:lnTo>
                  <a:lnTo>
                    <a:pt x="3528573" y="1907497"/>
                  </a:lnTo>
                  <a:lnTo>
                    <a:pt x="3528573" y="1916172"/>
                  </a:lnTo>
                  <a:lnTo>
                    <a:pt x="3544279" y="1916172"/>
                  </a:lnTo>
                  <a:lnTo>
                    <a:pt x="3544279" y="1900465"/>
                  </a:lnTo>
                  <a:close/>
                </a:path>
                <a:path w="4443730" h="1916429">
                  <a:moveTo>
                    <a:pt x="3650077" y="1884759"/>
                  </a:moveTo>
                  <a:lnTo>
                    <a:pt x="3544279" y="1884759"/>
                  </a:lnTo>
                  <a:lnTo>
                    <a:pt x="3544279" y="1916172"/>
                  </a:lnTo>
                  <a:lnTo>
                    <a:pt x="3650077" y="1916172"/>
                  </a:lnTo>
                  <a:lnTo>
                    <a:pt x="3650077" y="1884759"/>
                  </a:lnTo>
                  <a:close/>
                </a:path>
                <a:path w="4443730" h="1916429">
                  <a:moveTo>
                    <a:pt x="3650077" y="1884759"/>
                  </a:moveTo>
                  <a:lnTo>
                    <a:pt x="3650077" y="1916172"/>
                  </a:lnTo>
                  <a:lnTo>
                    <a:pt x="3665783" y="1916172"/>
                  </a:lnTo>
                  <a:lnTo>
                    <a:pt x="3665783" y="1907497"/>
                  </a:lnTo>
                  <a:lnTo>
                    <a:pt x="3658757" y="1900465"/>
                  </a:lnTo>
                  <a:lnTo>
                    <a:pt x="3676676" y="1900465"/>
                  </a:lnTo>
                  <a:lnTo>
                    <a:pt x="3672290" y="1893959"/>
                  </a:lnTo>
                  <a:lnTo>
                    <a:pt x="3662305" y="1887227"/>
                  </a:lnTo>
                  <a:lnTo>
                    <a:pt x="3650077" y="1884759"/>
                  </a:lnTo>
                  <a:close/>
                </a:path>
                <a:path w="4443730" h="1916429">
                  <a:moveTo>
                    <a:pt x="3676676" y="1900465"/>
                  </a:moveTo>
                  <a:lnTo>
                    <a:pt x="3658757" y="1900465"/>
                  </a:lnTo>
                  <a:lnTo>
                    <a:pt x="3665783" y="1907497"/>
                  </a:lnTo>
                  <a:lnTo>
                    <a:pt x="3665783" y="1916172"/>
                  </a:lnTo>
                  <a:lnTo>
                    <a:pt x="3681490" y="1916172"/>
                  </a:lnTo>
                  <a:lnTo>
                    <a:pt x="3679021" y="1903944"/>
                  </a:lnTo>
                  <a:lnTo>
                    <a:pt x="3676676" y="1900465"/>
                  </a:lnTo>
                  <a:close/>
                </a:path>
                <a:path w="4443730" h="1916429">
                  <a:moveTo>
                    <a:pt x="3755885" y="1884759"/>
                  </a:moveTo>
                  <a:lnTo>
                    <a:pt x="3743657" y="1887227"/>
                  </a:lnTo>
                  <a:lnTo>
                    <a:pt x="3733672" y="1893959"/>
                  </a:lnTo>
                  <a:lnTo>
                    <a:pt x="3726941" y="1903944"/>
                  </a:lnTo>
                  <a:lnTo>
                    <a:pt x="3724473" y="1916172"/>
                  </a:lnTo>
                  <a:lnTo>
                    <a:pt x="3740179" y="1916172"/>
                  </a:lnTo>
                  <a:lnTo>
                    <a:pt x="3740179" y="1907497"/>
                  </a:lnTo>
                  <a:lnTo>
                    <a:pt x="3747205" y="1900465"/>
                  </a:lnTo>
                  <a:lnTo>
                    <a:pt x="3755885" y="1900465"/>
                  </a:lnTo>
                  <a:lnTo>
                    <a:pt x="3755885" y="1884759"/>
                  </a:lnTo>
                  <a:close/>
                </a:path>
                <a:path w="4443730" h="1916429">
                  <a:moveTo>
                    <a:pt x="3755885" y="1900465"/>
                  </a:moveTo>
                  <a:lnTo>
                    <a:pt x="3747205" y="1900465"/>
                  </a:lnTo>
                  <a:lnTo>
                    <a:pt x="3740179" y="1907497"/>
                  </a:lnTo>
                  <a:lnTo>
                    <a:pt x="3740179" y="1916172"/>
                  </a:lnTo>
                  <a:lnTo>
                    <a:pt x="3755885" y="1916172"/>
                  </a:lnTo>
                  <a:lnTo>
                    <a:pt x="3755885" y="1900465"/>
                  </a:lnTo>
                  <a:close/>
                </a:path>
                <a:path w="4443730" h="1916429">
                  <a:moveTo>
                    <a:pt x="3861683" y="1884759"/>
                  </a:moveTo>
                  <a:lnTo>
                    <a:pt x="3755885" y="1884759"/>
                  </a:lnTo>
                  <a:lnTo>
                    <a:pt x="3755885" y="1916172"/>
                  </a:lnTo>
                  <a:lnTo>
                    <a:pt x="3861683" y="1916172"/>
                  </a:lnTo>
                  <a:lnTo>
                    <a:pt x="3861683" y="1884759"/>
                  </a:lnTo>
                  <a:close/>
                </a:path>
                <a:path w="4443730" h="1916429">
                  <a:moveTo>
                    <a:pt x="3861683" y="1884759"/>
                  </a:moveTo>
                  <a:lnTo>
                    <a:pt x="3861683" y="1916172"/>
                  </a:lnTo>
                  <a:lnTo>
                    <a:pt x="3877389" y="1916172"/>
                  </a:lnTo>
                  <a:lnTo>
                    <a:pt x="3877389" y="1907497"/>
                  </a:lnTo>
                  <a:lnTo>
                    <a:pt x="3870353" y="1900465"/>
                  </a:lnTo>
                  <a:lnTo>
                    <a:pt x="3888282" y="1900465"/>
                  </a:lnTo>
                  <a:lnTo>
                    <a:pt x="3883896" y="1893959"/>
                  </a:lnTo>
                  <a:lnTo>
                    <a:pt x="3873911" y="1887227"/>
                  </a:lnTo>
                  <a:lnTo>
                    <a:pt x="3861683" y="1884759"/>
                  </a:lnTo>
                  <a:close/>
                </a:path>
                <a:path w="4443730" h="1916429">
                  <a:moveTo>
                    <a:pt x="3888282" y="1900465"/>
                  </a:moveTo>
                  <a:lnTo>
                    <a:pt x="3870353" y="1900465"/>
                  </a:lnTo>
                  <a:lnTo>
                    <a:pt x="3877389" y="1907497"/>
                  </a:lnTo>
                  <a:lnTo>
                    <a:pt x="3877389" y="1916172"/>
                  </a:lnTo>
                  <a:lnTo>
                    <a:pt x="3893096" y="1916172"/>
                  </a:lnTo>
                  <a:lnTo>
                    <a:pt x="3890627" y="1903944"/>
                  </a:lnTo>
                  <a:lnTo>
                    <a:pt x="3888282" y="1900465"/>
                  </a:lnTo>
                  <a:close/>
                </a:path>
                <a:path w="4443730" h="1916429">
                  <a:moveTo>
                    <a:pt x="3967481" y="1884759"/>
                  </a:moveTo>
                  <a:lnTo>
                    <a:pt x="3955253" y="1887227"/>
                  </a:lnTo>
                  <a:lnTo>
                    <a:pt x="3945268" y="1893959"/>
                  </a:lnTo>
                  <a:lnTo>
                    <a:pt x="3938537" y="1903944"/>
                  </a:lnTo>
                  <a:lnTo>
                    <a:pt x="3936068" y="1916172"/>
                  </a:lnTo>
                  <a:lnTo>
                    <a:pt x="3951774" y="1916172"/>
                  </a:lnTo>
                  <a:lnTo>
                    <a:pt x="3951774" y="1907497"/>
                  </a:lnTo>
                  <a:lnTo>
                    <a:pt x="3958800" y="1900465"/>
                  </a:lnTo>
                  <a:lnTo>
                    <a:pt x="3967481" y="1900465"/>
                  </a:lnTo>
                  <a:lnTo>
                    <a:pt x="3967481" y="1884759"/>
                  </a:lnTo>
                  <a:close/>
                </a:path>
                <a:path w="4443730" h="1916429">
                  <a:moveTo>
                    <a:pt x="3967481" y="1900465"/>
                  </a:moveTo>
                  <a:lnTo>
                    <a:pt x="3958800" y="1900465"/>
                  </a:lnTo>
                  <a:lnTo>
                    <a:pt x="3951774" y="1907497"/>
                  </a:lnTo>
                  <a:lnTo>
                    <a:pt x="3951774" y="1916172"/>
                  </a:lnTo>
                  <a:lnTo>
                    <a:pt x="3967481" y="1916172"/>
                  </a:lnTo>
                  <a:lnTo>
                    <a:pt x="3967481" y="1900465"/>
                  </a:lnTo>
                  <a:close/>
                </a:path>
                <a:path w="4443730" h="1916429">
                  <a:moveTo>
                    <a:pt x="4073279" y="1884759"/>
                  </a:moveTo>
                  <a:lnTo>
                    <a:pt x="3967481" y="1884759"/>
                  </a:lnTo>
                  <a:lnTo>
                    <a:pt x="3967481" y="1916172"/>
                  </a:lnTo>
                  <a:lnTo>
                    <a:pt x="4073279" y="1916172"/>
                  </a:lnTo>
                  <a:lnTo>
                    <a:pt x="4073279" y="1884759"/>
                  </a:lnTo>
                  <a:close/>
                </a:path>
                <a:path w="4443730" h="1916429">
                  <a:moveTo>
                    <a:pt x="4073279" y="1884759"/>
                  </a:moveTo>
                  <a:lnTo>
                    <a:pt x="4073279" y="1916172"/>
                  </a:lnTo>
                  <a:lnTo>
                    <a:pt x="4088985" y="1916172"/>
                  </a:lnTo>
                  <a:lnTo>
                    <a:pt x="4088985" y="1907497"/>
                  </a:lnTo>
                  <a:lnTo>
                    <a:pt x="4081949" y="1900465"/>
                  </a:lnTo>
                  <a:lnTo>
                    <a:pt x="4099877" y="1900465"/>
                  </a:lnTo>
                  <a:lnTo>
                    <a:pt x="4095491" y="1893959"/>
                  </a:lnTo>
                  <a:lnTo>
                    <a:pt x="4085507" y="1887227"/>
                  </a:lnTo>
                  <a:lnTo>
                    <a:pt x="4073279" y="1884759"/>
                  </a:lnTo>
                  <a:close/>
                </a:path>
                <a:path w="4443730" h="1916429">
                  <a:moveTo>
                    <a:pt x="4099877" y="1900465"/>
                  </a:moveTo>
                  <a:lnTo>
                    <a:pt x="4081949" y="1900465"/>
                  </a:lnTo>
                  <a:lnTo>
                    <a:pt x="4088985" y="1907497"/>
                  </a:lnTo>
                  <a:lnTo>
                    <a:pt x="4088985" y="1916172"/>
                  </a:lnTo>
                  <a:lnTo>
                    <a:pt x="4104691" y="1916172"/>
                  </a:lnTo>
                  <a:lnTo>
                    <a:pt x="4102223" y="1903944"/>
                  </a:lnTo>
                  <a:lnTo>
                    <a:pt x="4099877" y="1900465"/>
                  </a:lnTo>
                  <a:close/>
                </a:path>
                <a:path w="4443730" h="1916429">
                  <a:moveTo>
                    <a:pt x="4179076" y="1884759"/>
                  </a:moveTo>
                  <a:lnTo>
                    <a:pt x="4166849" y="1887227"/>
                  </a:lnTo>
                  <a:lnTo>
                    <a:pt x="4156864" y="1893959"/>
                  </a:lnTo>
                  <a:lnTo>
                    <a:pt x="4150132" y="1903944"/>
                  </a:lnTo>
                  <a:lnTo>
                    <a:pt x="4147664" y="1916172"/>
                  </a:lnTo>
                  <a:lnTo>
                    <a:pt x="4163370" y="1916172"/>
                  </a:lnTo>
                  <a:lnTo>
                    <a:pt x="4163370" y="1907497"/>
                  </a:lnTo>
                  <a:lnTo>
                    <a:pt x="4170407" y="1900465"/>
                  </a:lnTo>
                  <a:lnTo>
                    <a:pt x="4179076" y="1900465"/>
                  </a:lnTo>
                  <a:lnTo>
                    <a:pt x="4179076" y="1884759"/>
                  </a:lnTo>
                  <a:close/>
                </a:path>
                <a:path w="4443730" h="1916429">
                  <a:moveTo>
                    <a:pt x="4179076" y="1900465"/>
                  </a:moveTo>
                  <a:lnTo>
                    <a:pt x="4170407" y="1900465"/>
                  </a:lnTo>
                  <a:lnTo>
                    <a:pt x="4163370" y="1907497"/>
                  </a:lnTo>
                  <a:lnTo>
                    <a:pt x="4163370" y="1916172"/>
                  </a:lnTo>
                  <a:lnTo>
                    <a:pt x="4179076" y="1916172"/>
                  </a:lnTo>
                  <a:lnTo>
                    <a:pt x="4179076" y="1900465"/>
                  </a:lnTo>
                  <a:close/>
                </a:path>
                <a:path w="4443730" h="1916429">
                  <a:moveTo>
                    <a:pt x="4284874" y="1884759"/>
                  </a:moveTo>
                  <a:lnTo>
                    <a:pt x="4179076" y="1884759"/>
                  </a:lnTo>
                  <a:lnTo>
                    <a:pt x="4179076" y="1916172"/>
                  </a:lnTo>
                  <a:lnTo>
                    <a:pt x="4284874" y="1916172"/>
                  </a:lnTo>
                  <a:lnTo>
                    <a:pt x="4284874" y="1884759"/>
                  </a:lnTo>
                  <a:close/>
                </a:path>
                <a:path w="4443730" h="1916429">
                  <a:moveTo>
                    <a:pt x="4284874" y="1884759"/>
                  </a:moveTo>
                  <a:lnTo>
                    <a:pt x="4284874" y="1916172"/>
                  </a:lnTo>
                  <a:lnTo>
                    <a:pt x="4300581" y="1916172"/>
                  </a:lnTo>
                  <a:lnTo>
                    <a:pt x="4300581" y="1907497"/>
                  </a:lnTo>
                  <a:lnTo>
                    <a:pt x="4293555" y="1900465"/>
                  </a:lnTo>
                  <a:lnTo>
                    <a:pt x="4311473" y="1900465"/>
                  </a:lnTo>
                  <a:lnTo>
                    <a:pt x="4307087" y="1893959"/>
                  </a:lnTo>
                  <a:lnTo>
                    <a:pt x="4297102" y="1887227"/>
                  </a:lnTo>
                  <a:lnTo>
                    <a:pt x="4284874" y="1884759"/>
                  </a:lnTo>
                  <a:close/>
                </a:path>
                <a:path w="4443730" h="1916429">
                  <a:moveTo>
                    <a:pt x="4311473" y="1900465"/>
                  </a:moveTo>
                  <a:lnTo>
                    <a:pt x="4293555" y="1900465"/>
                  </a:lnTo>
                  <a:lnTo>
                    <a:pt x="4300581" y="1907497"/>
                  </a:lnTo>
                  <a:lnTo>
                    <a:pt x="4300581" y="1916172"/>
                  </a:lnTo>
                  <a:lnTo>
                    <a:pt x="4316287" y="1916172"/>
                  </a:lnTo>
                  <a:lnTo>
                    <a:pt x="4313819" y="1903944"/>
                  </a:lnTo>
                  <a:lnTo>
                    <a:pt x="4311473" y="1900465"/>
                  </a:lnTo>
                  <a:close/>
                </a:path>
                <a:path w="4443730" h="1916429">
                  <a:moveTo>
                    <a:pt x="4390672" y="1884759"/>
                  </a:moveTo>
                  <a:lnTo>
                    <a:pt x="4378449" y="1887227"/>
                  </a:lnTo>
                  <a:lnTo>
                    <a:pt x="4368463" y="1893959"/>
                  </a:lnTo>
                  <a:lnTo>
                    <a:pt x="4361729" y="1903944"/>
                  </a:lnTo>
                  <a:lnTo>
                    <a:pt x="4359259" y="1916172"/>
                  </a:lnTo>
                  <a:lnTo>
                    <a:pt x="4374966" y="1916172"/>
                  </a:lnTo>
                  <a:lnTo>
                    <a:pt x="4374966" y="1907497"/>
                  </a:lnTo>
                  <a:lnTo>
                    <a:pt x="4382002" y="1900465"/>
                  </a:lnTo>
                  <a:lnTo>
                    <a:pt x="4390672" y="1900465"/>
                  </a:lnTo>
                  <a:lnTo>
                    <a:pt x="4390672" y="1884759"/>
                  </a:lnTo>
                  <a:close/>
                </a:path>
                <a:path w="4443730" h="1916429">
                  <a:moveTo>
                    <a:pt x="4390672" y="1900465"/>
                  </a:moveTo>
                  <a:lnTo>
                    <a:pt x="4382002" y="1900465"/>
                  </a:lnTo>
                  <a:lnTo>
                    <a:pt x="4374966" y="1907497"/>
                  </a:lnTo>
                  <a:lnTo>
                    <a:pt x="4374966" y="1916172"/>
                  </a:lnTo>
                  <a:lnTo>
                    <a:pt x="4390672" y="1916172"/>
                  </a:lnTo>
                  <a:lnTo>
                    <a:pt x="4390672" y="1900465"/>
                  </a:lnTo>
                  <a:close/>
                </a:path>
                <a:path w="4443730" h="1916429">
                  <a:moveTo>
                    <a:pt x="4412169" y="1884759"/>
                  </a:moveTo>
                  <a:lnTo>
                    <a:pt x="4390672" y="1884759"/>
                  </a:lnTo>
                  <a:lnTo>
                    <a:pt x="4390672" y="1916172"/>
                  </a:lnTo>
                  <a:lnTo>
                    <a:pt x="4412169" y="1916172"/>
                  </a:lnTo>
                  <a:lnTo>
                    <a:pt x="4412169" y="1884759"/>
                  </a:lnTo>
                  <a:close/>
                </a:path>
                <a:path w="4443730" h="1916429">
                  <a:moveTo>
                    <a:pt x="4443581" y="1831532"/>
                  </a:moveTo>
                  <a:lnTo>
                    <a:pt x="4431354" y="1834000"/>
                  </a:lnTo>
                  <a:lnTo>
                    <a:pt x="4421369" y="1840732"/>
                  </a:lnTo>
                  <a:lnTo>
                    <a:pt x="4414637" y="1850717"/>
                  </a:lnTo>
                  <a:lnTo>
                    <a:pt x="4412169" y="1862945"/>
                  </a:lnTo>
                  <a:lnTo>
                    <a:pt x="4412169" y="1916172"/>
                  </a:lnTo>
                  <a:lnTo>
                    <a:pt x="4427875" y="1916172"/>
                  </a:lnTo>
                  <a:lnTo>
                    <a:pt x="4427875" y="1854270"/>
                  </a:lnTo>
                  <a:lnTo>
                    <a:pt x="4434901" y="1847238"/>
                  </a:lnTo>
                  <a:lnTo>
                    <a:pt x="4443581" y="1847238"/>
                  </a:lnTo>
                  <a:lnTo>
                    <a:pt x="4443581" y="1831532"/>
                  </a:lnTo>
                  <a:close/>
                </a:path>
                <a:path w="4443730" h="1916429">
                  <a:moveTo>
                    <a:pt x="4443581" y="1847238"/>
                  </a:moveTo>
                  <a:lnTo>
                    <a:pt x="4434901" y="1847238"/>
                  </a:lnTo>
                  <a:lnTo>
                    <a:pt x="4427875" y="1854270"/>
                  </a:lnTo>
                  <a:lnTo>
                    <a:pt x="4427875" y="1916172"/>
                  </a:lnTo>
                  <a:lnTo>
                    <a:pt x="4443581" y="1916172"/>
                  </a:lnTo>
                  <a:lnTo>
                    <a:pt x="4443581" y="1847238"/>
                  </a:lnTo>
                  <a:close/>
                </a:path>
                <a:path w="4443730" h="1916429">
                  <a:moveTo>
                    <a:pt x="4443581" y="1618623"/>
                  </a:moveTo>
                  <a:lnTo>
                    <a:pt x="4431354" y="1621092"/>
                  </a:lnTo>
                  <a:lnTo>
                    <a:pt x="4421369" y="1627824"/>
                  </a:lnTo>
                  <a:lnTo>
                    <a:pt x="4414637" y="1637809"/>
                  </a:lnTo>
                  <a:lnTo>
                    <a:pt x="4412169" y="1650036"/>
                  </a:lnTo>
                  <a:lnTo>
                    <a:pt x="4412169" y="1756490"/>
                  </a:lnTo>
                  <a:lnTo>
                    <a:pt x="4414637" y="1768718"/>
                  </a:lnTo>
                  <a:lnTo>
                    <a:pt x="4421369" y="1778703"/>
                  </a:lnTo>
                  <a:lnTo>
                    <a:pt x="4431354" y="1785435"/>
                  </a:lnTo>
                  <a:lnTo>
                    <a:pt x="4443581" y="1787903"/>
                  </a:lnTo>
                  <a:lnTo>
                    <a:pt x="4443581" y="1772197"/>
                  </a:lnTo>
                  <a:lnTo>
                    <a:pt x="4434901" y="1772197"/>
                  </a:lnTo>
                  <a:lnTo>
                    <a:pt x="4427875" y="1765165"/>
                  </a:lnTo>
                  <a:lnTo>
                    <a:pt x="4427875" y="1641362"/>
                  </a:lnTo>
                  <a:lnTo>
                    <a:pt x="4434901" y="1634330"/>
                  </a:lnTo>
                  <a:lnTo>
                    <a:pt x="4443581" y="1634330"/>
                  </a:lnTo>
                  <a:lnTo>
                    <a:pt x="4443581" y="1618623"/>
                  </a:lnTo>
                  <a:close/>
                </a:path>
                <a:path w="4443730" h="1916429">
                  <a:moveTo>
                    <a:pt x="4443581" y="1634330"/>
                  </a:moveTo>
                  <a:lnTo>
                    <a:pt x="4434901" y="1634330"/>
                  </a:lnTo>
                  <a:lnTo>
                    <a:pt x="4427875" y="1641362"/>
                  </a:lnTo>
                  <a:lnTo>
                    <a:pt x="4427875" y="1765165"/>
                  </a:lnTo>
                  <a:lnTo>
                    <a:pt x="4434901" y="1772197"/>
                  </a:lnTo>
                  <a:lnTo>
                    <a:pt x="4443581" y="1772197"/>
                  </a:lnTo>
                  <a:lnTo>
                    <a:pt x="4443581" y="1634330"/>
                  </a:lnTo>
                  <a:close/>
                </a:path>
                <a:path w="4443730" h="1916429">
                  <a:moveTo>
                    <a:pt x="4443581" y="1405716"/>
                  </a:moveTo>
                  <a:lnTo>
                    <a:pt x="4431354" y="1408184"/>
                  </a:lnTo>
                  <a:lnTo>
                    <a:pt x="4421369" y="1414916"/>
                  </a:lnTo>
                  <a:lnTo>
                    <a:pt x="4414637" y="1424901"/>
                  </a:lnTo>
                  <a:lnTo>
                    <a:pt x="4412169" y="1437128"/>
                  </a:lnTo>
                  <a:lnTo>
                    <a:pt x="4412169" y="1543583"/>
                  </a:lnTo>
                  <a:lnTo>
                    <a:pt x="4414637" y="1555810"/>
                  </a:lnTo>
                  <a:lnTo>
                    <a:pt x="4421369" y="1565795"/>
                  </a:lnTo>
                  <a:lnTo>
                    <a:pt x="4431354" y="1572527"/>
                  </a:lnTo>
                  <a:lnTo>
                    <a:pt x="4443581" y="1574995"/>
                  </a:lnTo>
                  <a:lnTo>
                    <a:pt x="4443581" y="1559289"/>
                  </a:lnTo>
                  <a:lnTo>
                    <a:pt x="4434901" y="1559289"/>
                  </a:lnTo>
                  <a:lnTo>
                    <a:pt x="4427875" y="1552257"/>
                  </a:lnTo>
                  <a:lnTo>
                    <a:pt x="4427875" y="1428454"/>
                  </a:lnTo>
                  <a:lnTo>
                    <a:pt x="4434901" y="1421422"/>
                  </a:lnTo>
                  <a:lnTo>
                    <a:pt x="4443581" y="1421422"/>
                  </a:lnTo>
                  <a:lnTo>
                    <a:pt x="4443581" y="1405716"/>
                  </a:lnTo>
                  <a:close/>
                </a:path>
                <a:path w="4443730" h="1916429">
                  <a:moveTo>
                    <a:pt x="4443581" y="1421422"/>
                  </a:moveTo>
                  <a:lnTo>
                    <a:pt x="4434901" y="1421422"/>
                  </a:lnTo>
                  <a:lnTo>
                    <a:pt x="4427875" y="1428454"/>
                  </a:lnTo>
                  <a:lnTo>
                    <a:pt x="4427875" y="1552257"/>
                  </a:lnTo>
                  <a:lnTo>
                    <a:pt x="4434901" y="1559289"/>
                  </a:lnTo>
                  <a:lnTo>
                    <a:pt x="4443581" y="1559289"/>
                  </a:lnTo>
                  <a:lnTo>
                    <a:pt x="4443581" y="1421422"/>
                  </a:lnTo>
                  <a:close/>
                </a:path>
                <a:path w="4443730" h="1916429">
                  <a:moveTo>
                    <a:pt x="4443581" y="1192808"/>
                  </a:moveTo>
                  <a:lnTo>
                    <a:pt x="4431354" y="1195277"/>
                  </a:lnTo>
                  <a:lnTo>
                    <a:pt x="4421369" y="1202009"/>
                  </a:lnTo>
                  <a:lnTo>
                    <a:pt x="4414637" y="1211993"/>
                  </a:lnTo>
                  <a:lnTo>
                    <a:pt x="4412169" y="1224221"/>
                  </a:lnTo>
                  <a:lnTo>
                    <a:pt x="4412169" y="1330674"/>
                  </a:lnTo>
                  <a:lnTo>
                    <a:pt x="4414637" y="1342902"/>
                  </a:lnTo>
                  <a:lnTo>
                    <a:pt x="4421369" y="1352886"/>
                  </a:lnTo>
                  <a:lnTo>
                    <a:pt x="4431354" y="1359618"/>
                  </a:lnTo>
                  <a:lnTo>
                    <a:pt x="4443581" y="1362087"/>
                  </a:lnTo>
                  <a:lnTo>
                    <a:pt x="4443581" y="1346380"/>
                  </a:lnTo>
                  <a:lnTo>
                    <a:pt x="4434901" y="1346380"/>
                  </a:lnTo>
                  <a:lnTo>
                    <a:pt x="4427875" y="1339349"/>
                  </a:lnTo>
                  <a:lnTo>
                    <a:pt x="4427875" y="1215546"/>
                  </a:lnTo>
                  <a:lnTo>
                    <a:pt x="4434901" y="1208514"/>
                  </a:lnTo>
                  <a:lnTo>
                    <a:pt x="4443581" y="1208514"/>
                  </a:lnTo>
                  <a:lnTo>
                    <a:pt x="4443581" y="1192808"/>
                  </a:lnTo>
                  <a:close/>
                </a:path>
                <a:path w="4443730" h="1916429">
                  <a:moveTo>
                    <a:pt x="4443581" y="1208514"/>
                  </a:moveTo>
                  <a:lnTo>
                    <a:pt x="4434901" y="1208514"/>
                  </a:lnTo>
                  <a:lnTo>
                    <a:pt x="4427875" y="1215546"/>
                  </a:lnTo>
                  <a:lnTo>
                    <a:pt x="4427875" y="1339349"/>
                  </a:lnTo>
                  <a:lnTo>
                    <a:pt x="4434901" y="1346380"/>
                  </a:lnTo>
                  <a:lnTo>
                    <a:pt x="4443581" y="1346380"/>
                  </a:lnTo>
                  <a:lnTo>
                    <a:pt x="4443581" y="1208514"/>
                  </a:lnTo>
                  <a:close/>
                </a:path>
                <a:path w="4443730" h="1916429">
                  <a:moveTo>
                    <a:pt x="4443581" y="979899"/>
                  </a:moveTo>
                  <a:lnTo>
                    <a:pt x="4431354" y="982368"/>
                  </a:lnTo>
                  <a:lnTo>
                    <a:pt x="4421369" y="989100"/>
                  </a:lnTo>
                  <a:lnTo>
                    <a:pt x="4414637" y="999085"/>
                  </a:lnTo>
                  <a:lnTo>
                    <a:pt x="4412169" y="1011312"/>
                  </a:lnTo>
                  <a:lnTo>
                    <a:pt x="4412169" y="1117766"/>
                  </a:lnTo>
                  <a:lnTo>
                    <a:pt x="4414637" y="1129994"/>
                  </a:lnTo>
                  <a:lnTo>
                    <a:pt x="4421369" y="1139979"/>
                  </a:lnTo>
                  <a:lnTo>
                    <a:pt x="4431354" y="1146711"/>
                  </a:lnTo>
                  <a:lnTo>
                    <a:pt x="4443581" y="1149179"/>
                  </a:lnTo>
                  <a:lnTo>
                    <a:pt x="4443581" y="1133473"/>
                  </a:lnTo>
                  <a:lnTo>
                    <a:pt x="4434901" y="1133473"/>
                  </a:lnTo>
                  <a:lnTo>
                    <a:pt x="4427875" y="1126441"/>
                  </a:lnTo>
                  <a:lnTo>
                    <a:pt x="4427875" y="1002638"/>
                  </a:lnTo>
                  <a:lnTo>
                    <a:pt x="4434901" y="995606"/>
                  </a:lnTo>
                  <a:lnTo>
                    <a:pt x="4443581" y="995606"/>
                  </a:lnTo>
                  <a:lnTo>
                    <a:pt x="4443581" y="979899"/>
                  </a:lnTo>
                  <a:close/>
                </a:path>
                <a:path w="4443730" h="1916429">
                  <a:moveTo>
                    <a:pt x="4443581" y="995606"/>
                  </a:moveTo>
                  <a:lnTo>
                    <a:pt x="4434901" y="995606"/>
                  </a:lnTo>
                  <a:lnTo>
                    <a:pt x="4427875" y="1002638"/>
                  </a:lnTo>
                  <a:lnTo>
                    <a:pt x="4427875" y="1126441"/>
                  </a:lnTo>
                  <a:lnTo>
                    <a:pt x="4434901" y="1133473"/>
                  </a:lnTo>
                  <a:lnTo>
                    <a:pt x="4443581" y="1133473"/>
                  </a:lnTo>
                  <a:lnTo>
                    <a:pt x="4443581" y="995606"/>
                  </a:lnTo>
                  <a:close/>
                </a:path>
                <a:path w="4443730" h="1916429">
                  <a:moveTo>
                    <a:pt x="4443581" y="766992"/>
                  </a:moveTo>
                  <a:lnTo>
                    <a:pt x="4431354" y="769460"/>
                  </a:lnTo>
                  <a:lnTo>
                    <a:pt x="4421369" y="776192"/>
                  </a:lnTo>
                  <a:lnTo>
                    <a:pt x="4414637" y="786177"/>
                  </a:lnTo>
                  <a:lnTo>
                    <a:pt x="4412169" y="798404"/>
                  </a:lnTo>
                  <a:lnTo>
                    <a:pt x="4412169" y="904859"/>
                  </a:lnTo>
                  <a:lnTo>
                    <a:pt x="4414637" y="917086"/>
                  </a:lnTo>
                  <a:lnTo>
                    <a:pt x="4421369" y="927071"/>
                  </a:lnTo>
                  <a:lnTo>
                    <a:pt x="4431354" y="933803"/>
                  </a:lnTo>
                  <a:lnTo>
                    <a:pt x="4443581" y="936271"/>
                  </a:lnTo>
                  <a:lnTo>
                    <a:pt x="4443581" y="920565"/>
                  </a:lnTo>
                  <a:lnTo>
                    <a:pt x="4434901" y="920565"/>
                  </a:lnTo>
                  <a:lnTo>
                    <a:pt x="4427875" y="913533"/>
                  </a:lnTo>
                  <a:lnTo>
                    <a:pt x="4427875" y="789735"/>
                  </a:lnTo>
                  <a:lnTo>
                    <a:pt x="4434901" y="782698"/>
                  </a:lnTo>
                  <a:lnTo>
                    <a:pt x="4443581" y="782698"/>
                  </a:lnTo>
                  <a:lnTo>
                    <a:pt x="4443581" y="766992"/>
                  </a:lnTo>
                  <a:close/>
                </a:path>
                <a:path w="4443730" h="1916429">
                  <a:moveTo>
                    <a:pt x="4443581" y="782698"/>
                  </a:moveTo>
                  <a:lnTo>
                    <a:pt x="4434901" y="782698"/>
                  </a:lnTo>
                  <a:lnTo>
                    <a:pt x="4427875" y="789735"/>
                  </a:lnTo>
                  <a:lnTo>
                    <a:pt x="4427875" y="913533"/>
                  </a:lnTo>
                  <a:lnTo>
                    <a:pt x="4434901" y="920565"/>
                  </a:lnTo>
                  <a:lnTo>
                    <a:pt x="4443581" y="920565"/>
                  </a:lnTo>
                  <a:lnTo>
                    <a:pt x="4443581" y="782698"/>
                  </a:lnTo>
                  <a:close/>
                </a:path>
                <a:path w="4443730" h="1916429">
                  <a:moveTo>
                    <a:pt x="4443581" y="554087"/>
                  </a:moveTo>
                  <a:lnTo>
                    <a:pt x="4431354" y="556556"/>
                  </a:lnTo>
                  <a:lnTo>
                    <a:pt x="4421369" y="563287"/>
                  </a:lnTo>
                  <a:lnTo>
                    <a:pt x="4414637" y="573272"/>
                  </a:lnTo>
                  <a:lnTo>
                    <a:pt x="4412169" y="585500"/>
                  </a:lnTo>
                  <a:lnTo>
                    <a:pt x="4412169" y="691947"/>
                  </a:lnTo>
                  <a:lnTo>
                    <a:pt x="4414637" y="704175"/>
                  </a:lnTo>
                  <a:lnTo>
                    <a:pt x="4421369" y="714160"/>
                  </a:lnTo>
                  <a:lnTo>
                    <a:pt x="4431354" y="720891"/>
                  </a:lnTo>
                  <a:lnTo>
                    <a:pt x="4443581" y="723360"/>
                  </a:lnTo>
                  <a:lnTo>
                    <a:pt x="4443581" y="707653"/>
                  </a:lnTo>
                  <a:lnTo>
                    <a:pt x="4434901" y="707653"/>
                  </a:lnTo>
                  <a:lnTo>
                    <a:pt x="4427875" y="700627"/>
                  </a:lnTo>
                  <a:lnTo>
                    <a:pt x="4427875" y="576820"/>
                  </a:lnTo>
                  <a:lnTo>
                    <a:pt x="4434901" y="569794"/>
                  </a:lnTo>
                  <a:lnTo>
                    <a:pt x="4443581" y="569794"/>
                  </a:lnTo>
                  <a:lnTo>
                    <a:pt x="4443581" y="554087"/>
                  </a:lnTo>
                  <a:close/>
                </a:path>
                <a:path w="4443730" h="1916429">
                  <a:moveTo>
                    <a:pt x="4443581" y="569794"/>
                  </a:moveTo>
                  <a:lnTo>
                    <a:pt x="4434901" y="569794"/>
                  </a:lnTo>
                  <a:lnTo>
                    <a:pt x="4427875" y="576820"/>
                  </a:lnTo>
                  <a:lnTo>
                    <a:pt x="4427875" y="700627"/>
                  </a:lnTo>
                  <a:lnTo>
                    <a:pt x="4434901" y="707653"/>
                  </a:lnTo>
                  <a:lnTo>
                    <a:pt x="4443581" y="707653"/>
                  </a:lnTo>
                  <a:lnTo>
                    <a:pt x="4443581" y="569794"/>
                  </a:lnTo>
                  <a:close/>
                </a:path>
                <a:path w="4443730" h="1916429">
                  <a:moveTo>
                    <a:pt x="4443581" y="341172"/>
                  </a:moveTo>
                  <a:lnTo>
                    <a:pt x="4431354" y="343641"/>
                  </a:lnTo>
                  <a:lnTo>
                    <a:pt x="4421369" y="350372"/>
                  </a:lnTo>
                  <a:lnTo>
                    <a:pt x="4414637" y="360357"/>
                  </a:lnTo>
                  <a:lnTo>
                    <a:pt x="4412169" y="372585"/>
                  </a:lnTo>
                  <a:lnTo>
                    <a:pt x="4412169" y="479042"/>
                  </a:lnTo>
                  <a:lnTo>
                    <a:pt x="4414637" y="491270"/>
                  </a:lnTo>
                  <a:lnTo>
                    <a:pt x="4421369" y="501255"/>
                  </a:lnTo>
                  <a:lnTo>
                    <a:pt x="4431354" y="507987"/>
                  </a:lnTo>
                  <a:lnTo>
                    <a:pt x="4443581" y="510455"/>
                  </a:lnTo>
                  <a:lnTo>
                    <a:pt x="4443581" y="494749"/>
                  </a:lnTo>
                  <a:lnTo>
                    <a:pt x="4434901" y="494749"/>
                  </a:lnTo>
                  <a:lnTo>
                    <a:pt x="4427875" y="487712"/>
                  </a:lnTo>
                  <a:lnTo>
                    <a:pt x="4427875" y="363915"/>
                  </a:lnTo>
                  <a:lnTo>
                    <a:pt x="4434901" y="356879"/>
                  </a:lnTo>
                  <a:lnTo>
                    <a:pt x="4443581" y="356879"/>
                  </a:lnTo>
                  <a:lnTo>
                    <a:pt x="4443581" y="341172"/>
                  </a:lnTo>
                  <a:close/>
                </a:path>
                <a:path w="4443730" h="1916429">
                  <a:moveTo>
                    <a:pt x="4443581" y="356879"/>
                  </a:moveTo>
                  <a:lnTo>
                    <a:pt x="4434901" y="356879"/>
                  </a:lnTo>
                  <a:lnTo>
                    <a:pt x="4427875" y="363915"/>
                  </a:lnTo>
                  <a:lnTo>
                    <a:pt x="4427875" y="487712"/>
                  </a:lnTo>
                  <a:lnTo>
                    <a:pt x="4434901" y="494749"/>
                  </a:lnTo>
                  <a:lnTo>
                    <a:pt x="4443581" y="494749"/>
                  </a:lnTo>
                  <a:lnTo>
                    <a:pt x="4443581" y="356879"/>
                  </a:lnTo>
                  <a:close/>
                </a:path>
                <a:path w="4443730" h="1916429">
                  <a:moveTo>
                    <a:pt x="4443581" y="128268"/>
                  </a:moveTo>
                  <a:lnTo>
                    <a:pt x="4431354" y="130736"/>
                  </a:lnTo>
                  <a:lnTo>
                    <a:pt x="4421369" y="137468"/>
                  </a:lnTo>
                  <a:lnTo>
                    <a:pt x="4414637" y="147453"/>
                  </a:lnTo>
                  <a:lnTo>
                    <a:pt x="4412169" y="159680"/>
                  </a:lnTo>
                  <a:lnTo>
                    <a:pt x="4412169" y="266138"/>
                  </a:lnTo>
                  <a:lnTo>
                    <a:pt x="4414637" y="278366"/>
                  </a:lnTo>
                  <a:lnTo>
                    <a:pt x="4421369" y="288351"/>
                  </a:lnTo>
                  <a:lnTo>
                    <a:pt x="4431354" y="295082"/>
                  </a:lnTo>
                  <a:lnTo>
                    <a:pt x="4443581" y="297551"/>
                  </a:lnTo>
                  <a:lnTo>
                    <a:pt x="4443581" y="281844"/>
                  </a:lnTo>
                  <a:lnTo>
                    <a:pt x="4434901" y="281844"/>
                  </a:lnTo>
                  <a:lnTo>
                    <a:pt x="4427875" y="274808"/>
                  </a:lnTo>
                  <a:lnTo>
                    <a:pt x="4427875" y="151011"/>
                  </a:lnTo>
                  <a:lnTo>
                    <a:pt x="4434901" y="143974"/>
                  </a:lnTo>
                  <a:lnTo>
                    <a:pt x="4443581" y="143974"/>
                  </a:lnTo>
                  <a:lnTo>
                    <a:pt x="4443581" y="128268"/>
                  </a:lnTo>
                  <a:close/>
                </a:path>
                <a:path w="4443730" h="1916429">
                  <a:moveTo>
                    <a:pt x="4443581" y="143974"/>
                  </a:moveTo>
                  <a:lnTo>
                    <a:pt x="4434901" y="143974"/>
                  </a:lnTo>
                  <a:lnTo>
                    <a:pt x="4427875" y="151011"/>
                  </a:lnTo>
                  <a:lnTo>
                    <a:pt x="4427875" y="274808"/>
                  </a:lnTo>
                  <a:lnTo>
                    <a:pt x="4434901" y="281844"/>
                  </a:lnTo>
                  <a:lnTo>
                    <a:pt x="4443581" y="281844"/>
                  </a:lnTo>
                  <a:lnTo>
                    <a:pt x="4443581" y="143974"/>
                  </a:lnTo>
                  <a:close/>
                </a:path>
                <a:path w="4443730" h="1916429">
                  <a:moveTo>
                    <a:pt x="4427875" y="0"/>
                  </a:moveTo>
                  <a:lnTo>
                    <a:pt x="4412169" y="0"/>
                  </a:lnTo>
                  <a:lnTo>
                    <a:pt x="4412169" y="53223"/>
                  </a:lnTo>
                  <a:lnTo>
                    <a:pt x="4414637" y="65451"/>
                  </a:lnTo>
                  <a:lnTo>
                    <a:pt x="4421369" y="75436"/>
                  </a:lnTo>
                  <a:lnTo>
                    <a:pt x="4431354" y="82167"/>
                  </a:lnTo>
                  <a:lnTo>
                    <a:pt x="4443581" y="84636"/>
                  </a:lnTo>
                  <a:lnTo>
                    <a:pt x="4443581" y="68929"/>
                  </a:lnTo>
                  <a:lnTo>
                    <a:pt x="4434901" y="68929"/>
                  </a:lnTo>
                  <a:lnTo>
                    <a:pt x="4427875" y="61903"/>
                  </a:lnTo>
                  <a:lnTo>
                    <a:pt x="4427875" y="0"/>
                  </a:lnTo>
                  <a:close/>
                </a:path>
                <a:path w="4443730" h="1916429">
                  <a:moveTo>
                    <a:pt x="4443581" y="0"/>
                  </a:moveTo>
                  <a:lnTo>
                    <a:pt x="4427875" y="0"/>
                  </a:lnTo>
                  <a:lnTo>
                    <a:pt x="4427875" y="61903"/>
                  </a:lnTo>
                  <a:lnTo>
                    <a:pt x="4434901" y="68929"/>
                  </a:lnTo>
                  <a:lnTo>
                    <a:pt x="4443581" y="68929"/>
                  </a:lnTo>
                  <a:lnTo>
                    <a:pt x="4443581" y="0"/>
                  </a:lnTo>
                  <a:close/>
                </a:path>
                <a:path w="4443730" h="1916429">
                  <a:moveTo>
                    <a:pt x="4374966" y="0"/>
                  </a:moveTo>
                  <a:lnTo>
                    <a:pt x="4359259" y="0"/>
                  </a:lnTo>
                  <a:lnTo>
                    <a:pt x="4361729" y="12227"/>
                  </a:lnTo>
                  <a:lnTo>
                    <a:pt x="4368463" y="22212"/>
                  </a:lnTo>
                  <a:lnTo>
                    <a:pt x="4378449" y="28944"/>
                  </a:lnTo>
                  <a:lnTo>
                    <a:pt x="4390672" y="31412"/>
                  </a:lnTo>
                  <a:lnTo>
                    <a:pt x="4390672" y="15706"/>
                  </a:lnTo>
                  <a:lnTo>
                    <a:pt x="4382002" y="15706"/>
                  </a:lnTo>
                  <a:lnTo>
                    <a:pt x="4374966" y="8669"/>
                  </a:lnTo>
                  <a:lnTo>
                    <a:pt x="4374966" y="0"/>
                  </a:lnTo>
                  <a:close/>
                </a:path>
                <a:path w="4443730" h="1916429">
                  <a:moveTo>
                    <a:pt x="4412169" y="0"/>
                  </a:moveTo>
                  <a:lnTo>
                    <a:pt x="4390672" y="0"/>
                  </a:lnTo>
                  <a:lnTo>
                    <a:pt x="4390672" y="31412"/>
                  </a:lnTo>
                  <a:lnTo>
                    <a:pt x="4412169" y="31412"/>
                  </a:lnTo>
                  <a:lnTo>
                    <a:pt x="4412169" y="0"/>
                  </a:lnTo>
                  <a:close/>
                </a:path>
                <a:path w="4443730" h="1916429">
                  <a:moveTo>
                    <a:pt x="4390672" y="0"/>
                  </a:moveTo>
                  <a:lnTo>
                    <a:pt x="4374966" y="0"/>
                  </a:lnTo>
                  <a:lnTo>
                    <a:pt x="4374966" y="8669"/>
                  </a:lnTo>
                  <a:lnTo>
                    <a:pt x="4382002" y="15706"/>
                  </a:lnTo>
                  <a:lnTo>
                    <a:pt x="4390672" y="15706"/>
                  </a:lnTo>
                  <a:lnTo>
                    <a:pt x="4390672" y="0"/>
                  </a:lnTo>
                  <a:close/>
                </a:path>
                <a:path w="4443730" h="1916429">
                  <a:moveTo>
                    <a:pt x="4163370" y="0"/>
                  </a:moveTo>
                  <a:lnTo>
                    <a:pt x="4147664" y="0"/>
                  </a:lnTo>
                  <a:lnTo>
                    <a:pt x="4150132" y="12227"/>
                  </a:lnTo>
                  <a:lnTo>
                    <a:pt x="4156864" y="22212"/>
                  </a:lnTo>
                  <a:lnTo>
                    <a:pt x="4166849" y="28944"/>
                  </a:lnTo>
                  <a:lnTo>
                    <a:pt x="4179076" y="31412"/>
                  </a:lnTo>
                  <a:lnTo>
                    <a:pt x="4179076" y="15706"/>
                  </a:lnTo>
                  <a:lnTo>
                    <a:pt x="4170407" y="15706"/>
                  </a:lnTo>
                  <a:lnTo>
                    <a:pt x="4163370" y="8669"/>
                  </a:lnTo>
                  <a:lnTo>
                    <a:pt x="4163370" y="0"/>
                  </a:lnTo>
                  <a:close/>
                </a:path>
                <a:path w="4443730" h="1916429">
                  <a:moveTo>
                    <a:pt x="4284874" y="0"/>
                  </a:moveTo>
                  <a:lnTo>
                    <a:pt x="4179076" y="0"/>
                  </a:lnTo>
                  <a:lnTo>
                    <a:pt x="4179076" y="31412"/>
                  </a:lnTo>
                  <a:lnTo>
                    <a:pt x="4284874" y="31412"/>
                  </a:lnTo>
                  <a:lnTo>
                    <a:pt x="4284874" y="0"/>
                  </a:lnTo>
                  <a:close/>
                </a:path>
                <a:path w="4443730" h="1916429">
                  <a:moveTo>
                    <a:pt x="4300581" y="0"/>
                  </a:moveTo>
                  <a:lnTo>
                    <a:pt x="4284874" y="0"/>
                  </a:lnTo>
                  <a:lnTo>
                    <a:pt x="4284874" y="31412"/>
                  </a:lnTo>
                  <a:lnTo>
                    <a:pt x="4297102" y="28944"/>
                  </a:lnTo>
                  <a:lnTo>
                    <a:pt x="4307087" y="22212"/>
                  </a:lnTo>
                  <a:lnTo>
                    <a:pt x="4311473" y="15706"/>
                  </a:lnTo>
                  <a:lnTo>
                    <a:pt x="4293555" y="15706"/>
                  </a:lnTo>
                  <a:lnTo>
                    <a:pt x="4300581" y="8669"/>
                  </a:lnTo>
                  <a:lnTo>
                    <a:pt x="4300581" y="0"/>
                  </a:lnTo>
                  <a:close/>
                </a:path>
                <a:path w="4443730" h="1916429">
                  <a:moveTo>
                    <a:pt x="4179076" y="0"/>
                  </a:moveTo>
                  <a:lnTo>
                    <a:pt x="4163370" y="0"/>
                  </a:lnTo>
                  <a:lnTo>
                    <a:pt x="4163370" y="8669"/>
                  </a:lnTo>
                  <a:lnTo>
                    <a:pt x="4170407" y="15706"/>
                  </a:lnTo>
                  <a:lnTo>
                    <a:pt x="4179076" y="15706"/>
                  </a:lnTo>
                  <a:lnTo>
                    <a:pt x="4179076" y="0"/>
                  </a:lnTo>
                  <a:close/>
                </a:path>
                <a:path w="4443730" h="1916429">
                  <a:moveTo>
                    <a:pt x="4316287" y="0"/>
                  </a:moveTo>
                  <a:lnTo>
                    <a:pt x="4300581" y="0"/>
                  </a:lnTo>
                  <a:lnTo>
                    <a:pt x="4300581" y="8669"/>
                  </a:lnTo>
                  <a:lnTo>
                    <a:pt x="4293555" y="15706"/>
                  </a:lnTo>
                  <a:lnTo>
                    <a:pt x="4311473" y="15706"/>
                  </a:lnTo>
                  <a:lnTo>
                    <a:pt x="4313819" y="12227"/>
                  </a:lnTo>
                  <a:lnTo>
                    <a:pt x="4316287" y="0"/>
                  </a:lnTo>
                  <a:close/>
                </a:path>
                <a:path w="4443730" h="1916429">
                  <a:moveTo>
                    <a:pt x="3951774" y="0"/>
                  </a:moveTo>
                  <a:lnTo>
                    <a:pt x="3936068" y="0"/>
                  </a:lnTo>
                  <a:lnTo>
                    <a:pt x="3938537" y="12227"/>
                  </a:lnTo>
                  <a:lnTo>
                    <a:pt x="3945268" y="22212"/>
                  </a:lnTo>
                  <a:lnTo>
                    <a:pt x="3955253" y="28944"/>
                  </a:lnTo>
                  <a:lnTo>
                    <a:pt x="3967481" y="31412"/>
                  </a:lnTo>
                  <a:lnTo>
                    <a:pt x="3967481" y="15706"/>
                  </a:lnTo>
                  <a:lnTo>
                    <a:pt x="3958800" y="15706"/>
                  </a:lnTo>
                  <a:lnTo>
                    <a:pt x="3951774" y="8669"/>
                  </a:lnTo>
                  <a:lnTo>
                    <a:pt x="3951774" y="0"/>
                  </a:lnTo>
                  <a:close/>
                </a:path>
                <a:path w="4443730" h="1916429">
                  <a:moveTo>
                    <a:pt x="4073279" y="0"/>
                  </a:moveTo>
                  <a:lnTo>
                    <a:pt x="3967481" y="0"/>
                  </a:lnTo>
                  <a:lnTo>
                    <a:pt x="3967481" y="31412"/>
                  </a:lnTo>
                  <a:lnTo>
                    <a:pt x="4073279" y="31412"/>
                  </a:lnTo>
                  <a:lnTo>
                    <a:pt x="4073279" y="0"/>
                  </a:lnTo>
                  <a:close/>
                </a:path>
                <a:path w="4443730" h="1916429">
                  <a:moveTo>
                    <a:pt x="4088985" y="0"/>
                  </a:moveTo>
                  <a:lnTo>
                    <a:pt x="4073279" y="0"/>
                  </a:lnTo>
                  <a:lnTo>
                    <a:pt x="4073279" y="31412"/>
                  </a:lnTo>
                  <a:lnTo>
                    <a:pt x="4085507" y="28944"/>
                  </a:lnTo>
                  <a:lnTo>
                    <a:pt x="4095491" y="22212"/>
                  </a:lnTo>
                  <a:lnTo>
                    <a:pt x="4099878" y="15706"/>
                  </a:lnTo>
                  <a:lnTo>
                    <a:pt x="4081949" y="15706"/>
                  </a:lnTo>
                  <a:lnTo>
                    <a:pt x="4088985" y="8669"/>
                  </a:lnTo>
                  <a:lnTo>
                    <a:pt x="4088985" y="0"/>
                  </a:lnTo>
                  <a:close/>
                </a:path>
                <a:path w="4443730" h="1916429">
                  <a:moveTo>
                    <a:pt x="3967481" y="0"/>
                  </a:moveTo>
                  <a:lnTo>
                    <a:pt x="3951774" y="0"/>
                  </a:lnTo>
                  <a:lnTo>
                    <a:pt x="3951774" y="8669"/>
                  </a:lnTo>
                  <a:lnTo>
                    <a:pt x="3958800" y="15706"/>
                  </a:lnTo>
                  <a:lnTo>
                    <a:pt x="3967481" y="15706"/>
                  </a:lnTo>
                  <a:lnTo>
                    <a:pt x="3967481" y="0"/>
                  </a:lnTo>
                  <a:close/>
                </a:path>
                <a:path w="4443730" h="1916429">
                  <a:moveTo>
                    <a:pt x="4104691" y="0"/>
                  </a:moveTo>
                  <a:lnTo>
                    <a:pt x="4088985" y="0"/>
                  </a:lnTo>
                  <a:lnTo>
                    <a:pt x="4088985" y="8669"/>
                  </a:lnTo>
                  <a:lnTo>
                    <a:pt x="4081949" y="15706"/>
                  </a:lnTo>
                  <a:lnTo>
                    <a:pt x="4099878" y="15706"/>
                  </a:lnTo>
                  <a:lnTo>
                    <a:pt x="4102223" y="12227"/>
                  </a:lnTo>
                  <a:lnTo>
                    <a:pt x="4104691" y="0"/>
                  </a:lnTo>
                  <a:close/>
                </a:path>
                <a:path w="4443730" h="1916429">
                  <a:moveTo>
                    <a:pt x="3740179" y="0"/>
                  </a:moveTo>
                  <a:lnTo>
                    <a:pt x="3724473" y="0"/>
                  </a:lnTo>
                  <a:lnTo>
                    <a:pt x="3726941" y="12227"/>
                  </a:lnTo>
                  <a:lnTo>
                    <a:pt x="3733672" y="22212"/>
                  </a:lnTo>
                  <a:lnTo>
                    <a:pt x="3743657" y="28944"/>
                  </a:lnTo>
                  <a:lnTo>
                    <a:pt x="3755885" y="31412"/>
                  </a:lnTo>
                  <a:lnTo>
                    <a:pt x="3755885" y="15706"/>
                  </a:lnTo>
                  <a:lnTo>
                    <a:pt x="3747205" y="15706"/>
                  </a:lnTo>
                  <a:lnTo>
                    <a:pt x="3740179" y="8669"/>
                  </a:lnTo>
                  <a:lnTo>
                    <a:pt x="3740179" y="0"/>
                  </a:lnTo>
                  <a:close/>
                </a:path>
                <a:path w="4443730" h="1916429">
                  <a:moveTo>
                    <a:pt x="3861683" y="0"/>
                  </a:moveTo>
                  <a:lnTo>
                    <a:pt x="3755885" y="0"/>
                  </a:lnTo>
                  <a:lnTo>
                    <a:pt x="3755885" y="31412"/>
                  </a:lnTo>
                  <a:lnTo>
                    <a:pt x="3861683" y="31412"/>
                  </a:lnTo>
                  <a:lnTo>
                    <a:pt x="3861683" y="0"/>
                  </a:lnTo>
                  <a:close/>
                </a:path>
                <a:path w="4443730" h="1916429">
                  <a:moveTo>
                    <a:pt x="3877389" y="0"/>
                  </a:moveTo>
                  <a:lnTo>
                    <a:pt x="3861683" y="0"/>
                  </a:lnTo>
                  <a:lnTo>
                    <a:pt x="3861683" y="31412"/>
                  </a:lnTo>
                  <a:lnTo>
                    <a:pt x="3873906" y="28944"/>
                  </a:lnTo>
                  <a:lnTo>
                    <a:pt x="3883892" y="22212"/>
                  </a:lnTo>
                  <a:lnTo>
                    <a:pt x="3888280" y="15706"/>
                  </a:lnTo>
                  <a:lnTo>
                    <a:pt x="3870353" y="15706"/>
                  </a:lnTo>
                  <a:lnTo>
                    <a:pt x="3877389" y="8669"/>
                  </a:lnTo>
                  <a:lnTo>
                    <a:pt x="3877389" y="0"/>
                  </a:lnTo>
                  <a:close/>
                </a:path>
                <a:path w="4443730" h="1916429">
                  <a:moveTo>
                    <a:pt x="3755885" y="0"/>
                  </a:moveTo>
                  <a:lnTo>
                    <a:pt x="3740179" y="0"/>
                  </a:lnTo>
                  <a:lnTo>
                    <a:pt x="3740179" y="8669"/>
                  </a:lnTo>
                  <a:lnTo>
                    <a:pt x="3747205" y="15706"/>
                  </a:lnTo>
                  <a:lnTo>
                    <a:pt x="3755885" y="15706"/>
                  </a:lnTo>
                  <a:lnTo>
                    <a:pt x="3755885" y="0"/>
                  </a:lnTo>
                  <a:close/>
                </a:path>
                <a:path w="4443730" h="1916429">
                  <a:moveTo>
                    <a:pt x="3893096" y="0"/>
                  </a:moveTo>
                  <a:lnTo>
                    <a:pt x="3877389" y="0"/>
                  </a:lnTo>
                  <a:lnTo>
                    <a:pt x="3877389" y="8669"/>
                  </a:lnTo>
                  <a:lnTo>
                    <a:pt x="3870353" y="15706"/>
                  </a:lnTo>
                  <a:lnTo>
                    <a:pt x="3888280" y="15706"/>
                  </a:lnTo>
                  <a:lnTo>
                    <a:pt x="3890626" y="12227"/>
                  </a:lnTo>
                  <a:lnTo>
                    <a:pt x="3893096" y="0"/>
                  </a:lnTo>
                  <a:close/>
                </a:path>
                <a:path w="4443730" h="1916429">
                  <a:moveTo>
                    <a:pt x="3528573" y="0"/>
                  </a:moveTo>
                  <a:lnTo>
                    <a:pt x="3512866" y="0"/>
                  </a:lnTo>
                  <a:lnTo>
                    <a:pt x="3515335" y="12227"/>
                  </a:lnTo>
                  <a:lnTo>
                    <a:pt x="3522066" y="22212"/>
                  </a:lnTo>
                  <a:lnTo>
                    <a:pt x="3532051" y="28944"/>
                  </a:lnTo>
                  <a:lnTo>
                    <a:pt x="3544279" y="31412"/>
                  </a:lnTo>
                  <a:lnTo>
                    <a:pt x="3544279" y="15706"/>
                  </a:lnTo>
                  <a:lnTo>
                    <a:pt x="3535609" y="15706"/>
                  </a:lnTo>
                  <a:lnTo>
                    <a:pt x="3528573" y="8669"/>
                  </a:lnTo>
                  <a:lnTo>
                    <a:pt x="3528573" y="0"/>
                  </a:lnTo>
                  <a:close/>
                </a:path>
                <a:path w="4443730" h="1916429">
                  <a:moveTo>
                    <a:pt x="3650077" y="0"/>
                  </a:moveTo>
                  <a:lnTo>
                    <a:pt x="3544279" y="0"/>
                  </a:lnTo>
                  <a:lnTo>
                    <a:pt x="3544279" y="31412"/>
                  </a:lnTo>
                  <a:lnTo>
                    <a:pt x="3650077" y="31412"/>
                  </a:lnTo>
                  <a:lnTo>
                    <a:pt x="3650077" y="0"/>
                  </a:lnTo>
                  <a:close/>
                </a:path>
                <a:path w="4443730" h="1916429">
                  <a:moveTo>
                    <a:pt x="3665783" y="0"/>
                  </a:moveTo>
                  <a:lnTo>
                    <a:pt x="3650077" y="0"/>
                  </a:lnTo>
                  <a:lnTo>
                    <a:pt x="3650077" y="31412"/>
                  </a:lnTo>
                  <a:lnTo>
                    <a:pt x="3662305" y="28944"/>
                  </a:lnTo>
                  <a:lnTo>
                    <a:pt x="3672290" y="22212"/>
                  </a:lnTo>
                  <a:lnTo>
                    <a:pt x="3676676" y="15706"/>
                  </a:lnTo>
                  <a:lnTo>
                    <a:pt x="3658757" y="15706"/>
                  </a:lnTo>
                  <a:lnTo>
                    <a:pt x="3665783" y="8669"/>
                  </a:lnTo>
                  <a:lnTo>
                    <a:pt x="3665783" y="0"/>
                  </a:lnTo>
                  <a:close/>
                </a:path>
                <a:path w="4443730" h="1916429">
                  <a:moveTo>
                    <a:pt x="3544279" y="0"/>
                  </a:moveTo>
                  <a:lnTo>
                    <a:pt x="3528573" y="0"/>
                  </a:lnTo>
                  <a:lnTo>
                    <a:pt x="3528573" y="8669"/>
                  </a:lnTo>
                  <a:lnTo>
                    <a:pt x="3535609" y="15706"/>
                  </a:lnTo>
                  <a:lnTo>
                    <a:pt x="3544279" y="15706"/>
                  </a:lnTo>
                  <a:lnTo>
                    <a:pt x="3544279" y="0"/>
                  </a:lnTo>
                  <a:close/>
                </a:path>
                <a:path w="4443730" h="1916429">
                  <a:moveTo>
                    <a:pt x="3681490" y="0"/>
                  </a:moveTo>
                  <a:lnTo>
                    <a:pt x="3665783" y="0"/>
                  </a:lnTo>
                  <a:lnTo>
                    <a:pt x="3665783" y="8669"/>
                  </a:lnTo>
                  <a:lnTo>
                    <a:pt x="3658757" y="15706"/>
                  </a:lnTo>
                  <a:lnTo>
                    <a:pt x="3676676" y="15706"/>
                  </a:lnTo>
                  <a:lnTo>
                    <a:pt x="3679021" y="12227"/>
                  </a:lnTo>
                  <a:lnTo>
                    <a:pt x="3681490" y="0"/>
                  </a:lnTo>
                  <a:close/>
                </a:path>
                <a:path w="4443730" h="1916429">
                  <a:moveTo>
                    <a:pt x="3316977" y="0"/>
                  </a:moveTo>
                  <a:lnTo>
                    <a:pt x="3301271" y="0"/>
                  </a:lnTo>
                  <a:lnTo>
                    <a:pt x="3303739" y="12227"/>
                  </a:lnTo>
                  <a:lnTo>
                    <a:pt x="3310471" y="22212"/>
                  </a:lnTo>
                  <a:lnTo>
                    <a:pt x="3320456" y="28944"/>
                  </a:lnTo>
                  <a:lnTo>
                    <a:pt x="3332683" y="31412"/>
                  </a:lnTo>
                  <a:lnTo>
                    <a:pt x="3332683" y="15706"/>
                  </a:lnTo>
                  <a:lnTo>
                    <a:pt x="3324003" y="15706"/>
                  </a:lnTo>
                  <a:lnTo>
                    <a:pt x="3316977" y="8669"/>
                  </a:lnTo>
                  <a:lnTo>
                    <a:pt x="3316977" y="0"/>
                  </a:lnTo>
                  <a:close/>
                </a:path>
                <a:path w="4443730" h="1916429">
                  <a:moveTo>
                    <a:pt x="3438481" y="0"/>
                  </a:moveTo>
                  <a:lnTo>
                    <a:pt x="3332683" y="0"/>
                  </a:lnTo>
                  <a:lnTo>
                    <a:pt x="3332683" y="31412"/>
                  </a:lnTo>
                  <a:lnTo>
                    <a:pt x="3438481" y="31412"/>
                  </a:lnTo>
                  <a:lnTo>
                    <a:pt x="3438481" y="0"/>
                  </a:lnTo>
                  <a:close/>
                </a:path>
                <a:path w="4443730" h="1916429">
                  <a:moveTo>
                    <a:pt x="3454188" y="0"/>
                  </a:moveTo>
                  <a:lnTo>
                    <a:pt x="3438481" y="0"/>
                  </a:lnTo>
                  <a:lnTo>
                    <a:pt x="3438481" y="31412"/>
                  </a:lnTo>
                  <a:lnTo>
                    <a:pt x="3450709" y="28944"/>
                  </a:lnTo>
                  <a:lnTo>
                    <a:pt x="3460694" y="22212"/>
                  </a:lnTo>
                  <a:lnTo>
                    <a:pt x="3465080" y="15706"/>
                  </a:lnTo>
                  <a:lnTo>
                    <a:pt x="3447151" y="15706"/>
                  </a:lnTo>
                  <a:lnTo>
                    <a:pt x="3454188" y="8669"/>
                  </a:lnTo>
                  <a:lnTo>
                    <a:pt x="3454188" y="0"/>
                  </a:lnTo>
                  <a:close/>
                </a:path>
                <a:path w="4443730" h="1916429">
                  <a:moveTo>
                    <a:pt x="3332683" y="0"/>
                  </a:moveTo>
                  <a:lnTo>
                    <a:pt x="3316977" y="0"/>
                  </a:lnTo>
                  <a:lnTo>
                    <a:pt x="3316977" y="8669"/>
                  </a:lnTo>
                  <a:lnTo>
                    <a:pt x="3324003" y="15706"/>
                  </a:lnTo>
                  <a:lnTo>
                    <a:pt x="3332683" y="15706"/>
                  </a:lnTo>
                  <a:lnTo>
                    <a:pt x="3332683" y="0"/>
                  </a:lnTo>
                  <a:close/>
                </a:path>
                <a:path w="4443730" h="1916429">
                  <a:moveTo>
                    <a:pt x="3469894" y="0"/>
                  </a:moveTo>
                  <a:lnTo>
                    <a:pt x="3454188" y="0"/>
                  </a:lnTo>
                  <a:lnTo>
                    <a:pt x="3454188" y="8669"/>
                  </a:lnTo>
                  <a:lnTo>
                    <a:pt x="3447151" y="15706"/>
                  </a:lnTo>
                  <a:lnTo>
                    <a:pt x="3465080" y="15706"/>
                  </a:lnTo>
                  <a:lnTo>
                    <a:pt x="3467426" y="12227"/>
                  </a:lnTo>
                  <a:lnTo>
                    <a:pt x="3469894" y="0"/>
                  </a:lnTo>
                  <a:close/>
                </a:path>
                <a:path w="4443730" h="1916429">
                  <a:moveTo>
                    <a:pt x="3105381" y="0"/>
                  </a:moveTo>
                  <a:lnTo>
                    <a:pt x="3089675" y="0"/>
                  </a:lnTo>
                  <a:lnTo>
                    <a:pt x="3092143" y="12227"/>
                  </a:lnTo>
                  <a:lnTo>
                    <a:pt x="3098875" y="22212"/>
                  </a:lnTo>
                  <a:lnTo>
                    <a:pt x="3108860" y="28944"/>
                  </a:lnTo>
                  <a:lnTo>
                    <a:pt x="3121088" y="31412"/>
                  </a:lnTo>
                  <a:lnTo>
                    <a:pt x="3121088" y="15706"/>
                  </a:lnTo>
                  <a:lnTo>
                    <a:pt x="3112407" y="15706"/>
                  </a:lnTo>
                  <a:lnTo>
                    <a:pt x="3105381" y="8669"/>
                  </a:lnTo>
                  <a:lnTo>
                    <a:pt x="3105381" y="0"/>
                  </a:lnTo>
                  <a:close/>
                </a:path>
                <a:path w="4443730" h="1916429">
                  <a:moveTo>
                    <a:pt x="3226886" y="0"/>
                  </a:moveTo>
                  <a:lnTo>
                    <a:pt x="3121088" y="0"/>
                  </a:lnTo>
                  <a:lnTo>
                    <a:pt x="3121088" y="31412"/>
                  </a:lnTo>
                  <a:lnTo>
                    <a:pt x="3226886" y="31412"/>
                  </a:lnTo>
                  <a:lnTo>
                    <a:pt x="3226886" y="0"/>
                  </a:lnTo>
                  <a:close/>
                </a:path>
                <a:path w="4443730" h="1916429">
                  <a:moveTo>
                    <a:pt x="3242592" y="0"/>
                  </a:moveTo>
                  <a:lnTo>
                    <a:pt x="3226886" y="0"/>
                  </a:lnTo>
                  <a:lnTo>
                    <a:pt x="3226886" y="31412"/>
                  </a:lnTo>
                  <a:lnTo>
                    <a:pt x="3239113" y="28944"/>
                  </a:lnTo>
                  <a:lnTo>
                    <a:pt x="3249098" y="22212"/>
                  </a:lnTo>
                  <a:lnTo>
                    <a:pt x="3253485" y="15706"/>
                  </a:lnTo>
                  <a:lnTo>
                    <a:pt x="3235555" y="15706"/>
                  </a:lnTo>
                  <a:lnTo>
                    <a:pt x="3242592" y="8669"/>
                  </a:lnTo>
                  <a:lnTo>
                    <a:pt x="3242592" y="0"/>
                  </a:lnTo>
                  <a:close/>
                </a:path>
                <a:path w="4443730" h="1916429">
                  <a:moveTo>
                    <a:pt x="3121088" y="0"/>
                  </a:moveTo>
                  <a:lnTo>
                    <a:pt x="3105381" y="0"/>
                  </a:lnTo>
                  <a:lnTo>
                    <a:pt x="3105381" y="8669"/>
                  </a:lnTo>
                  <a:lnTo>
                    <a:pt x="3112407" y="15706"/>
                  </a:lnTo>
                  <a:lnTo>
                    <a:pt x="3121088" y="15706"/>
                  </a:lnTo>
                  <a:lnTo>
                    <a:pt x="3121088" y="0"/>
                  </a:lnTo>
                  <a:close/>
                </a:path>
                <a:path w="4443730" h="1916429">
                  <a:moveTo>
                    <a:pt x="3258298" y="0"/>
                  </a:moveTo>
                  <a:lnTo>
                    <a:pt x="3242592" y="0"/>
                  </a:lnTo>
                  <a:lnTo>
                    <a:pt x="3242592" y="8669"/>
                  </a:lnTo>
                  <a:lnTo>
                    <a:pt x="3235555" y="15706"/>
                  </a:lnTo>
                  <a:lnTo>
                    <a:pt x="3253485" y="15706"/>
                  </a:lnTo>
                  <a:lnTo>
                    <a:pt x="3255830" y="12227"/>
                  </a:lnTo>
                  <a:lnTo>
                    <a:pt x="3258298" y="0"/>
                  </a:lnTo>
                  <a:close/>
                </a:path>
                <a:path w="4443730" h="1916429">
                  <a:moveTo>
                    <a:pt x="2893775" y="0"/>
                  </a:moveTo>
                  <a:lnTo>
                    <a:pt x="2878069" y="0"/>
                  </a:lnTo>
                  <a:lnTo>
                    <a:pt x="2880537" y="12227"/>
                  </a:lnTo>
                  <a:lnTo>
                    <a:pt x="2887269" y="22212"/>
                  </a:lnTo>
                  <a:lnTo>
                    <a:pt x="2897254" y="28944"/>
                  </a:lnTo>
                  <a:lnTo>
                    <a:pt x="2909482" y="31412"/>
                  </a:lnTo>
                  <a:lnTo>
                    <a:pt x="2909482" y="15706"/>
                  </a:lnTo>
                  <a:lnTo>
                    <a:pt x="2900812" y="15706"/>
                  </a:lnTo>
                  <a:lnTo>
                    <a:pt x="2893775" y="8669"/>
                  </a:lnTo>
                  <a:lnTo>
                    <a:pt x="2893775" y="0"/>
                  </a:lnTo>
                  <a:close/>
                </a:path>
                <a:path w="4443730" h="1916429">
                  <a:moveTo>
                    <a:pt x="3015279" y="0"/>
                  </a:moveTo>
                  <a:lnTo>
                    <a:pt x="2909482" y="0"/>
                  </a:lnTo>
                  <a:lnTo>
                    <a:pt x="2909482" y="31412"/>
                  </a:lnTo>
                  <a:lnTo>
                    <a:pt x="3015279" y="31412"/>
                  </a:lnTo>
                  <a:lnTo>
                    <a:pt x="3015279" y="0"/>
                  </a:lnTo>
                  <a:close/>
                </a:path>
                <a:path w="4443730" h="1916429">
                  <a:moveTo>
                    <a:pt x="3030986" y="0"/>
                  </a:moveTo>
                  <a:lnTo>
                    <a:pt x="3015279" y="0"/>
                  </a:lnTo>
                  <a:lnTo>
                    <a:pt x="3015279" y="31412"/>
                  </a:lnTo>
                  <a:lnTo>
                    <a:pt x="3027507" y="28944"/>
                  </a:lnTo>
                  <a:lnTo>
                    <a:pt x="3037492" y="22212"/>
                  </a:lnTo>
                  <a:lnTo>
                    <a:pt x="3041879" y="15706"/>
                  </a:lnTo>
                  <a:lnTo>
                    <a:pt x="3023960" y="15706"/>
                  </a:lnTo>
                  <a:lnTo>
                    <a:pt x="3030986" y="8669"/>
                  </a:lnTo>
                  <a:lnTo>
                    <a:pt x="3030986" y="0"/>
                  </a:lnTo>
                  <a:close/>
                </a:path>
                <a:path w="4443730" h="1916429">
                  <a:moveTo>
                    <a:pt x="2909482" y="0"/>
                  </a:moveTo>
                  <a:lnTo>
                    <a:pt x="2893775" y="0"/>
                  </a:lnTo>
                  <a:lnTo>
                    <a:pt x="2893775" y="8669"/>
                  </a:lnTo>
                  <a:lnTo>
                    <a:pt x="2900812" y="15706"/>
                  </a:lnTo>
                  <a:lnTo>
                    <a:pt x="2909482" y="15706"/>
                  </a:lnTo>
                  <a:lnTo>
                    <a:pt x="2909482" y="0"/>
                  </a:lnTo>
                  <a:close/>
                </a:path>
                <a:path w="4443730" h="1916429">
                  <a:moveTo>
                    <a:pt x="3046692" y="0"/>
                  </a:moveTo>
                  <a:lnTo>
                    <a:pt x="3030986" y="0"/>
                  </a:lnTo>
                  <a:lnTo>
                    <a:pt x="3030986" y="8669"/>
                  </a:lnTo>
                  <a:lnTo>
                    <a:pt x="3023960" y="15706"/>
                  </a:lnTo>
                  <a:lnTo>
                    <a:pt x="3041879" y="15706"/>
                  </a:lnTo>
                  <a:lnTo>
                    <a:pt x="3044224" y="12227"/>
                  </a:lnTo>
                  <a:lnTo>
                    <a:pt x="3046692" y="0"/>
                  </a:lnTo>
                  <a:close/>
                </a:path>
                <a:path w="4443730" h="1916429">
                  <a:moveTo>
                    <a:pt x="2682180" y="0"/>
                  </a:moveTo>
                  <a:lnTo>
                    <a:pt x="2666473" y="0"/>
                  </a:lnTo>
                  <a:lnTo>
                    <a:pt x="2668942" y="12227"/>
                  </a:lnTo>
                  <a:lnTo>
                    <a:pt x="2675673" y="22212"/>
                  </a:lnTo>
                  <a:lnTo>
                    <a:pt x="2685658" y="28944"/>
                  </a:lnTo>
                  <a:lnTo>
                    <a:pt x="2697886" y="31412"/>
                  </a:lnTo>
                  <a:lnTo>
                    <a:pt x="2697886" y="15706"/>
                  </a:lnTo>
                  <a:lnTo>
                    <a:pt x="2689216" y="15706"/>
                  </a:lnTo>
                  <a:lnTo>
                    <a:pt x="2682180" y="8669"/>
                  </a:lnTo>
                  <a:lnTo>
                    <a:pt x="2682180" y="0"/>
                  </a:lnTo>
                  <a:close/>
                </a:path>
                <a:path w="4443730" h="1916429">
                  <a:moveTo>
                    <a:pt x="2803684" y="0"/>
                  </a:moveTo>
                  <a:lnTo>
                    <a:pt x="2697886" y="0"/>
                  </a:lnTo>
                  <a:lnTo>
                    <a:pt x="2697886" y="31412"/>
                  </a:lnTo>
                  <a:lnTo>
                    <a:pt x="2803684" y="31412"/>
                  </a:lnTo>
                  <a:lnTo>
                    <a:pt x="2803684" y="0"/>
                  </a:lnTo>
                  <a:close/>
                </a:path>
                <a:path w="4443730" h="1916429">
                  <a:moveTo>
                    <a:pt x="2819390" y="0"/>
                  </a:moveTo>
                  <a:lnTo>
                    <a:pt x="2803684" y="0"/>
                  </a:lnTo>
                  <a:lnTo>
                    <a:pt x="2803684" y="31412"/>
                  </a:lnTo>
                  <a:lnTo>
                    <a:pt x="2815912" y="28944"/>
                  </a:lnTo>
                  <a:lnTo>
                    <a:pt x="2825896" y="22212"/>
                  </a:lnTo>
                  <a:lnTo>
                    <a:pt x="2830283" y="15706"/>
                  </a:lnTo>
                  <a:lnTo>
                    <a:pt x="2812364" y="15706"/>
                  </a:lnTo>
                  <a:lnTo>
                    <a:pt x="2819390" y="8669"/>
                  </a:lnTo>
                  <a:lnTo>
                    <a:pt x="2819390" y="0"/>
                  </a:lnTo>
                  <a:close/>
                </a:path>
                <a:path w="4443730" h="1916429">
                  <a:moveTo>
                    <a:pt x="2697886" y="0"/>
                  </a:moveTo>
                  <a:lnTo>
                    <a:pt x="2682180" y="0"/>
                  </a:lnTo>
                  <a:lnTo>
                    <a:pt x="2682180" y="8669"/>
                  </a:lnTo>
                  <a:lnTo>
                    <a:pt x="2689216" y="15706"/>
                  </a:lnTo>
                  <a:lnTo>
                    <a:pt x="2697886" y="15706"/>
                  </a:lnTo>
                  <a:lnTo>
                    <a:pt x="2697886" y="0"/>
                  </a:lnTo>
                  <a:close/>
                </a:path>
                <a:path w="4443730" h="1916429">
                  <a:moveTo>
                    <a:pt x="2835096" y="0"/>
                  </a:moveTo>
                  <a:lnTo>
                    <a:pt x="2819390" y="0"/>
                  </a:lnTo>
                  <a:lnTo>
                    <a:pt x="2819390" y="8669"/>
                  </a:lnTo>
                  <a:lnTo>
                    <a:pt x="2812364" y="15706"/>
                  </a:lnTo>
                  <a:lnTo>
                    <a:pt x="2830283" y="15706"/>
                  </a:lnTo>
                  <a:lnTo>
                    <a:pt x="2832628" y="12227"/>
                  </a:lnTo>
                  <a:lnTo>
                    <a:pt x="2835096" y="0"/>
                  </a:lnTo>
                  <a:close/>
                </a:path>
                <a:path w="4443730" h="1916429">
                  <a:moveTo>
                    <a:pt x="2470584" y="0"/>
                  </a:moveTo>
                  <a:lnTo>
                    <a:pt x="2454878" y="0"/>
                  </a:lnTo>
                  <a:lnTo>
                    <a:pt x="2457346" y="12227"/>
                  </a:lnTo>
                  <a:lnTo>
                    <a:pt x="2464078" y="22212"/>
                  </a:lnTo>
                  <a:lnTo>
                    <a:pt x="2474062" y="28944"/>
                  </a:lnTo>
                  <a:lnTo>
                    <a:pt x="2486290" y="31412"/>
                  </a:lnTo>
                  <a:lnTo>
                    <a:pt x="2486290" y="15706"/>
                  </a:lnTo>
                  <a:lnTo>
                    <a:pt x="2477610" y="15706"/>
                  </a:lnTo>
                  <a:lnTo>
                    <a:pt x="2470584" y="8669"/>
                  </a:lnTo>
                  <a:lnTo>
                    <a:pt x="2470584" y="0"/>
                  </a:lnTo>
                  <a:close/>
                </a:path>
                <a:path w="4443730" h="1916429">
                  <a:moveTo>
                    <a:pt x="2592088" y="0"/>
                  </a:moveTo>
                  <a:lnTo>
                    <a:pt x="2486290" y="0"/>
                  </a:lnTo>
                  <a:lnTo>
                    <a:pt x="2486290" y="31412"/>
                  </a:lnTo>
                  <a:lnTo>
                    <a:pt x="2592088" y="31412"/>
                  </a:lnTo>
                  <a:lnTo>
                    <a:pt x="2592088" y="0"/>
                  </a:lnTo>
                  <a:close/>
                </a:path>
                <a:path w="4443730" h="1916429">
                  <a:moveTo>
                    <a:pt x="2607794" y="0"/>
                  </a:moveTo>
                  <a:lnTo>
                    <a:pt x="2592088" y="0"/>
                  </a:lnTo>
                  <a:lnTo>
                    <a:pt x="2592088" y="31412"/>
                  </a:lnTo>
                  <a:lnTo>
                    <a:pt x="2604316" y="28944"/>
                  </a:lnTo>
                  <a:lnTo>
                    <a:pt x="2614301" y="22212"/>
                  </a:lnTo>
                  <a:lnTo>
                    <a:pt x="2618687" y="15706"/>
                  </a:lnTo>
                  <a:lnTo>
                    <a:pt x="2600758" y="15706"/>
                  </a:lnTo>
                  <a:lnTo>
                    <a:pt x="2607794" y="8669"/>
                  </a:lnTo>
                  <a:lnTo>
                    <a:pt x="2607794" y="0"/>
                  </a:lnTo>
                  <a:close/>
                </a:path>
                <a:path w="4443730" h="1916429">
                  <a:moveTo>
                    <a:pt x="2486290" y="0"/>
                  </a:moveTo>
                  <a:lnTo>
                    <a:pt x="2470584" y="0"/>
                  </a:lnTo>
                  <a:lnTo>
                    <a:pt x="2470584" y="8669"/>
                  </a:lnTo>
                  <a:lnTo>
                    <a:pt x="2477610" y="15706"/>
                  </a:lnTo>
                  <a:lnTo>
                    <a:pt x="2486290" y="15706"/>
                  </a:lnTo>
                  <a:lnTo>
                    <a:pt x="2486290" y="0"/>
                  </a:lnTo>
                  <a:close/>
                </a:path>
                <a:path w="4443730" h="1916429">
                  <a:moveTo>
                    <a:pt x="2623501" y="0"/>
                  </a:moveTo>
                  <a:lnTo>
                    <a:pt x="2607794" y="0"/>
                  </a:lnTo>
                  <a:lnTo>
                    <a:pt x="2607794" y="8669"/>
                  </a:lnTo>
                  <a:lnTo>
                    <a:pt x="2600758" y="15706"/>
                  </a:lnTo>
                  <a:lnTo>
                    <a:pt x="2618687" y="15706"/>
                  </a:lnTo>
                  <a:lnTo>
                    <a:pt x="2621032" y="12227"/>
                  </a:lnTo>
                  <a:lnTo>
                    <a:pt x="2623501" y="0"/>
                  </a:lnTo>
                  <a:close/>
                </a:path>
                <a:path w="4443730" h="1916429">
                  <a:moveTo>
                    <a:pt x="2258978" y="0"/>
                  </a:moveTo>
                  <a:lnTo>
                    <a:pt x="2243272" y="0"/>
                  </a:lnTo>
                  <a:lnTo>
                    <a:pt x="2245740" y="12227"/>
                  </a:lnTo>
                  <a:lnTo>
                    <a:pt x="2252472" y="22212"/>
                  </a:lnTo>
                  <a:lnTo>
                    <a:pt x="2262456" y="28944"/>
                  </a:lnTo>
                  <a:lnTo>
                    <a:pt x="2274684" y="31412"/>
                  </a:lnTo>
                  <a:lnTo>
                    <a:pt x="2274684" y="15706"/>
                  </a:lnTo>
                  <a:lnTo>
                    <a:pt x="2266014" y="15706"/>
                  </a:lnTo>
                  <a:lnTo>
                    <a:pt x="2258978" y="8669"/>
                  </a:lnTo>
                  <a:lnTo>
                    <a:pt x="2258978" y="0"/>
                  </a:lnTo>
                  <a:close/>
                </a:path>
                <a:path w="4443730" h="1916429">
                  <a:moveTo>
                    <a:pt x="2380482" y="0"/>
                  </a:moveTo>
                  <a:lnTo>
                    <a:pt x="2274684" y="0"/>
                  </a:lnTo>
                  <a:lnTo>
                    <a:pt x="2274684" y="31412"/>
                  </a:lnTo>
                  <a:lnTo>
                    <a:pt x="2380482" y="31412"/>
                  </a:lnTo>
                  <a:lnTo>
                    <a:pt x="2380482" y="0"/>
                  </a:lnTo>
                  <a:close/>
                </a:path>
                <a:path w="4443730" h="1916429">
                  <a:moveTo>
                    <a:pt x="2396188" y="0"/>
                  </a:moveTo>
                  <a:lnTo>
                    <a:pt x="2380482" y="0"/>
                  </a:lnTo>
                  <a:lnTo>
                    <a:pt x="2380482" y="31412"/>
                  </a:lnTo>
                  <a:lnTo>
                    <a:pt x="2392710" y="28944"/>
                  </a:lnTo>
                  <a:lnTo>
                    <a:pt x="2402695" y="22212"/>
                  </a:lnTo>
                  <a:lnTo>
                    <a:pt x="2407081" y="15706"/>
                  </a:lnTo>
                  <a:lnTo>
                    <a:pt x="2389162" y="15706"/>
                  </a:lnTo>
                  <a:lnTo>
                    <a:pt x="2396188" y="8669"/>
                  </a:lnTo>
                  <a:lnTo>
                    <a:pt x="2396188" y="0"/>
                  </a:lnTo>
                  <a:close/>
                </a:path>
                <a:path w="4443730" h="1916429">
                  <a:moveTo>
                    <a:pt x="2274684" y="0"/>
                  </a:moveTo>
                  <a:lnTo>
                    <a:pt x="2258978" y="0"/>
                  </a:lnTo>
                  <a:lnTo>
                    <a:pt x="2258978" y="8669"/>
                  </a:lnTo>
                  <a:lnTo>
                    <a:pt x="2266014" y="15706"/>
                  </a:lnTo>
                  <a:lnTo>
                    <a:pt x="2274684" y="15706"/>
                  </a:lnTo>
                  <a:lnTo>
                    <a:pt x="2274684" y="0"/>
                  </a:lnTo>
                  <a:close/>
                </a:path>
                <a:path w="4443730" h="1916429">
                  <a:moveTo>
                    <a:pt x="2411895" y="0"/>
                  </a:moveTo>
                  <a:lnTo>
                    <a:pt x="2396188" y="0"/>
                  </a:lnTo>
                  <a:lnTo>
                    <a:pt x="2396188" y="8669"/>
                  </a:lnTo>
                  <a:lnTo>
                    <a:pt x="2389162" y="15706"/>
                  </a:lnTo>
                  <a:lnTo>
                    <a:pt x="2407081" y="15706"/>
                  </a:lnTo>
                  <a:lnTo>
                    <a:pt x="2409426" y="12227"/>
                  </a:lnTo>
                  <a:lnTo>
                    <a:pt x="2411895" y="0"/>
                  </a:lnTo>
                  <a:close/>
                </a:path>
                <a:path w="4443730" h="1916429">
                  <a:moveTo>
                    <a:pt x="2047382" y="0"/>
                  </a:moveTo>
                  <a:lnTo>
                    <a:pt x="2031676" y="0"/>
                  </a:lnTo>
                  <a:lnTo>
                    <a:pt x="2034144" y="12227"/>
                  </a:lnTo>
                  <a:lnTo>
                    <a:pt x="2040876" y="22212"/>
                  </a:lnTo>
                  <a:lnTo>
                    <a:pt x="2050861" y="28944"/>
                  </a:lnTo>
                  <a:lnTo>
                    <a:pt x="2063089" y="31412"/>
                  </a:lnTo>
                  <a:lnTo>
                    <a:pt x="2063089" y="15706"/>
                  </a:lnTo>
                  <a:lnTo>
                    <a:pt x="2054419" y="15706"/>
                  </a:lnTo>
                  <a:lnTo>
                    <a:pt x="2047382" y="8669"/>
                  </a:lnTo>
                  <a:lnTo>
                    <a:pt x="2047382" y="0"/>
                  </a:lnTo>
                  <a:close/>
                </a:path>
                <a:path w="4443730" h="1916429">
                  <a:moveTo>
                    <a:pt x="2168886" y="0"/>
                  </a:moveTo>
                  <a:lnTo>
                    <a:pt x="2063089" y="0"/>
                  </a:lnTo>
                  <a:lnTo>
                    <a:pt x="2063089" y="31412"/>
                  </a:lnTo>
                  <a:lnTo>
                    <a:pt x="2168886" y="31412"/>
                  </a:lnTo>
                  <a:lnTo>
                    <a:pt x="2168886" y="0"/>
                  </a:lnTo>
                  <a:close/>
                </a:path>
                <a:path w="4443730" h="1916429">
                  <a:moveTo>
                    <a:pt x="2184593" y="0"/>
                  </a:moveTo>
                  <a:lnTo>
                    <a:pt x="2168886" y="0"/>
                  </a:lnTo>
                  <a:lnTo>
                    <a:pt x="2168886" y="31412"/>
                  </a:lnTo>
                  <a:lnTo>
                    <a:pt x="2181114" y="28944"/>
                  </a:lnTo>
                  <a:lnTo>
                    <a:pt x="2191099" y="22212"/>
                  </a:lnTo>
                  <a:lnTo>
                    <a:pt x="2195486" y="15706"/>
                  </a:lnTo>
                  <a:lnTo>
                    <a:pt x="2177567" y="15706"/>
                  </a:lnTo>
                  <a:lnTo>
                    <a:pt x="2184593" y="8669"/>
                  </a:lnTo>
                  <a:lnTo>
                    <a:pt x="2184593" y="0"/>
                  </a:lnTo>
                  <a:close/>
                </a:path>
                <a:path w="4443730" h="1916429">
                  <a:moveTo>
                    <a:pt x="2063089" y="0"/>
                  </a:moveTo>
                  <a:lnTo>
                    <a:pt x="2047382" y="0"/>
                  </a:lnTo>
                  <a:lnTo>
                    <a:pt x="2047382" y="8669"/>
                  </a:lnTo>
                  <a:lnTo>
                    <a:pt x="2054419" y="15706"/>
                  </a:lnTo>
                  <a:lnTo>
                    <a:pt x="2063089" y="15706"/>
                  </a:lnTo>
                  <a:lnTo>
                    <a:pt x="2063089" y="0"/>
                  </a:lnTo>
                  <a:close/>
                </a:path>
                <a:path w="4443730" h="1916429">
                  <a:moveTo>
                    <a:pt x="2200299" y="0"/>
                  </a:moveTo>
                  <a:lnTo>
                    <a:pt x="2184593" y="0"/>
                  </a:lnTo>
                  <a:lnTo>
                    <a:pt x="2184593" y="8669"/>
                  </a:lnTo>
                  <a:lnTo>
                    <a:pt x="2177567" y="15706"/>
                  </a:lnTo>
                  <a:lnTo>
                    <a:pt x="2195486" y="15706"/>
                  </a:lnTo>
                  <a:lnTo>
                    <a:pt x="2197831" y="12227"/>
                  </a:lnTo>
                  <a:lnTo>
                    <a:pt x="2200299" y="0"/>
                  </a:lnTo>
                  <a:close/>
                </a:path>
                <a:path w="4443730" h="1916429">
                  <a:moveTo>
                    <a:pt x="1835787" y="0"/>
                  </a:moveTo>
                  <a:lnTo>
                    <a:pt x="1820080" y="0"/>
                  </a:lnTo>
                  <a:lnTo>
                    <a:pt x="1822549" y="12227"/>
                  </a:lnTo>
                  <a:lnTo>
                    <a:pt x="1829280" y="22212"/>
                  </a:lnTo>
                  <a:lnTo>
                    <a:pt x="1839265" y="28944"/>
                  </a:lnTo>
                  <a:lnTo>
                    <a:pt x="1851493" y="31412"/>
                  </a:lnTo>
                  <a:lnTo>
                    <a:pt x="1851493" y="15706"/>
                  </a:lnTo>
                  <a:lnTo>
                    <a:pt x="1842813" y="15706"/>
                  </a:lnTo>
                  <a:lnTo>
                    <a:pt x="1835787" y="8669"/>
                  </a:lnTo>
                  <a:lnTo>
                    <a:pt x="1835787" y="0"/>
                  </a:lnTo>
                  <a:close/>
                </a:path>
                <a:path w="4443730" h="1916429">
                  <a:moveTo>
                    <a:pt x="1957291" y="0"/>
                  </a:moveTo>
                  <a:lnTo>
                    <a:pt x="1851493" y="0"/>
                  </a:lnTo>
                  <a:lnTo>
                    <a:pt x="1851493" y="31412"/>
                  </a:lnTo>
                  <a:lnTo>
                    <a:pt x="1957291" y="31412"/>
                  </a:lnTo>
                  <a:lnTo>
                    <a:pt x="1957291" y="0"/>
                  </a:lnTo>
                  <a:close/>
                </a:path>
                <a:path w="4443730" h="1916429">
                  <a:moveTo>
                    <a:pt x="1972997" y="0"/>
                  </a:moveTo>
                  <a:lnTo>
                    <a:pt x="1957291" y="0"/>
                  </a:lnTo>
                  <a:lnTo>
                    <a:pt x="1957291" y="31412"/>
                  </a:lnTo>
                  <a:lnTo>
                    <a:pt x="1969519" y="28944"/>
                  </a:lnTo>
                  <a:lnTo>
                    <a:pt x="1979503" y="22212"/>
                  </a:lnTo>
                  <a:lnTo>
                    <a:pt x="1983890" y="15706"/>
                  </a:lnTo>
                  <a:lnTo>
                    <a:pt x="1965961" y="15706"/>
                  </a:lnTo>
                  <a:lnTo>
                    <a:pt x="1972997" y="8669"/>
                  </a:lnTo>
                  <a:lnTo>
                    <a:pt x="1972997" y="0"/>
                  </a:lnTo>
                  <a:close/>
                </a:path>
                <a:path w="4443730" h="1916429">
                  <a:moveTo>
                    <a:pt x="1851493" y="0"/>
                  </a:moveTo>
                  <a:lnTo>
                    <a:pt x="1835787" y="0"/>
                  </a:lnTo>
                  <a:lnTo>
                    <a:pt x="1835787" y="8669"/>
                  </a:lnTo>
                  <a:lnTo>
                    <a:pt x="1842813" y="15706"/>
                  </a:lnTo>
                  <a:lnTo>
                    <a:pt x="1851493" y="15706"/>
                  </a:lnTo>
                  <a:lnTo>
                    <a:pt x="1851493" y="0"/>
                  </a:lnTo>
                  <a:close/>
                </a:path>
                <a:path w="4443730" h="1916429">
                  <a:moveTo>
                    <a:pt x="1988703" y="0"/>
                  </a:moveTo>
                  <a:lnTo>
                    <a:pt x="1972997" y="0"/>
                  </a:lnTo>
                  <a:lnTo>
                    <a:pt x="1972997" y="8669"/>
                  </a:lnTo>
                  <a:lnTo>
                    <a:pt x="1965961" y="15706"/>
                  </a:lnTo>
                  <a:lnTo>
                    <a:pt x="1983890" y="15706"/>
                  </a:lnTo>
                  <a:lnTo>
                    <a:pt x="1986235" y="12227"/>
                  </a:lnTo>
                  <a:lnTo>
                    <a:pt x="1988703" y="0"/>
                  </a:lnTo>
                  <a:close/>
                </a:path>
                <a:path w="4443730" h="1916429">
                  <a:moveTo>
                    <a:pt x="1624180" y="0"/>
                  </a:moveTo>
                  <a:lnTo>
                    <a:pt x="1608474" y="0"/>
                  </a:lnTo>
                  <a:lnTo>
                    <a:pt x="1610944" y="12227"/>
                  </a:lnTo>
                  <a:lnTo>
                    <a:pt x="1617678" y="22212"/>
                  </a:lnTo>
                  <a:lnTo>
                    <a:pt x="1627663" y="28944"/>
                  </a:lnTo>
                  <a:lnTo>
                    <a:pt x="1639887" y="31412"/>
                  </a:lnTo>
                  <a:lnTo>
                    <a:pt x="1639887" y="15706"/>
                  </a:lnTo>
                  <a:lnTo>
                    <a:pt x="1631217" y="15706"/>
                  </a:lnTo>
                  <a:lnTo>
                    <a:pt x="1624180" y="8669"/>
                  </a:lnTo>
                  <a:lnTo>
                    <a:pt x="1624180" y="0"/>
                  </a:lnTo>
                  <a:close/>
                </a:path>
                <a:path w="4443730" h="1916429">
                  <a:moveTo>
                    <a:pt x="1745695" y="0"/>
                  </a:moveTo>
                  <a:lnTo>
                    <a:pt x="1639887" y="0"/>
                  </a:lnTo>
                  <a:lnTo>
                    <a:pt x="1639887" y="31412"/>
                  </a:lnTo>
                  <a:lnTo>
                    <a:pt x="1745695" y="31412"/>
                  </a:lnTo>
                  <a:lnTo>
                    <a:pt x="1745695" y="0"/>
                  </a:lnTo>
                  <a:close/>
                </a:path>
                <a:path w="4443730" h="1916429">
                  <a:moveTo>
                    <a:pt x="1761401" y="0"/>
                  </a:moveTo>
                  <a:lnTo>
                    <a:pt x="1745695" y="0"/>
                  </a:lnTo>
                  <a:lnTo>
                    <a:pt x="1745695" y="31412"/>
                  </a:lnTo>
                  <a:lnTo>
                    <a:pt x="1757919" y="28944"/>
                  </a:lnTo>
                  <a:lnTo>
                    <a:pt x="1767904" y="22212"/>
                  </a:lnTo>
                  <a:lnTo>
                    <a:pt x="1772292" y="15706"/>
                  </a:lnTo>
                  <a:lnTo>
                    <a:pt x="1754365" y="15706"/>
                  </a:lnTo>
                  <a:lnTo>
                    <a:pt x="1761401" y="8669"/>
                  </a:lnTo>
                  <a:lnTo>
                    <a:pt x="1761401" y="0"/>
                  </a:lnTo>
                  <a:close/>
                </a:path>
                <a:path w="4443730" h="1916429">
                  <a:moveTo>
                    <a:pt x="1639887" y="0"/>
                  </a:moveTo>
                  <a:lnTo>
                    <a:pt x="1624180" y="0"/>
                  </a:lnTo>
                  <a:lnTo>
                    <a:pt x="1624180" y="8669"/>
                  </a:lnTo>
                  <a:lnTo>
                    <a:pt x="1631217" y="15706"/>
                  </a:lnTo>
                  <a:lnTo>
                    <a:pt x="1639887" y="15706"/>
                  </a:lnTo>
                  <a:lnTo>
                    <a:pt x="1639887" y="0"/>
                  </a:lnTo>
                  <a:close/>
                </a:path>
                <a:path w="4443730" h="1916429">
                  <a:moveTo>
                    <a:pt x="1777108" y="0"/>
                  </a:moveTo>
                  <a:lnTo>
                    <a:pt x="1761401" y="0"/>
                  </a:lnTo>
                  <a:lnTo>
                    <a:pt x="1761401" y="8669"/>
                  </a:lnTo>
                  <a:lnTo>
                    <a:pt x="1754365" y="15706"/>
                  </a:lnTo>
                  <a:lnTo>
                    <a:pt x="1772292" y="15706"/>
                  </a:lnTo>
                  <a:lnTo>
                    <a:pt x="1774638" y="12227"/>
                  </a:lnTo>
                  <a:lnTo>
                    <a:pt x="1777108" y="0"/>
                  </a:lnTo>
                  <a:close/>
                </a:path>
                <a:path w="4443730" h="1916429">
                  <a:moveTo>
                    <a:pt x="1412585" y="0"/>
                  </a:moveTo>
                  <a:lnTo>
                    <a:pt x="1396878" y="0"/>
                  </a:lnTo>
                  <a:lnTo>
                    <a:pt x="1399347" y="12227"/>
                  </a:lnTo>
                  <a:lnTo>
                    <a:pt x="1406078" y="22212"/>
                  </a:lnTo>
                  <a:lnTo>
                    <a:pt x="1416063" y="28944"/>
                  </a:lnTo>
                  <a:lnTo>
                    <a:pt x="1428291" y="31412"/>
                  </a:lnTo>
                  <a:lnTo>
                    <a:pt x="1428291" y="15706"/>
                  </a:lnTo>
                  <a:lnTo>
                    <a:pt x="1419621" y="15706"/>
                  </a:lnTo>
                  <a:lnTo>
                    <a:pt x="1412585" y="8669"/>
                  </a:lnTo>
                  <a:lnTo>
                    <a:pt x="1412585" y="0"/>
                  </a:lnTo>
                  <a:close/>
                </a:path>
                <a:path w="4443730" h="1916429">
                  <a:moveTo>
                    <a:pt x="1534089" y="0"/>
                  </a:moveTo>
                  <a:lnTo>
                    <a:pt x="1428291" y="0"/>
                  </a:lnTo>
                  <a:lnTo>
                    <a:pt x="1428291" y="31412"/>
                  </a:lnTo>
                  <a:lnTo>
                    <a:pt x="1534089" y="31412"/>
                  </a:lnTo>
                  <a:lnTo>
                    <a:pt x="1534089" y="0"/>
                  </a:lnTo>
                  <a:close/>
                </a:path>
                <a:path w="4443730" h="1916429">
                  <a:moveTo>
                    <a:pt x="1549795" y="0"/>
                  </a:moveTo>
                  <a:lnTo>
                    <a:pt x="1534089" y="0"/>
                  </a:lnTo>
                  <a:lnTo>
                    <a:pt x="1534089" y="31412"/>
                  </a:lnTo>
                  <a:lnTo>
                    <a:pt x="1546317" y="28944"/>
                  </a:lnTo>
                  <a:lnTo>
                    <a:pt x="1556302" y="22212"/>
                  </a:lnTo>
                  <a:lnTo>
                    <a:pt x="1560688" y="15706"/>
                  </a:lnTo>
                  <a:lnTo>
                    <a:pt x="1542769" y="15706"/>
                  </a:lnTo>
                  <a:lnTo>
                    <a:pt x="1549795" y="8669"/>
                  </a:lnTo>
                  <a:lnTo>
                    <a:pt x="1549795" y="0"/>
                  </a:lnTo>
                  <a:close/>
                </a:path>
                <a:path w="4443730" h="1916429">
                  <a:moveTo>
                    <a:pt x="1428291" y="0"/>
                  </a:moveTo>
                  <a:lnTo>
                    <a:pt x="1412585" y="0"/>
                  </a:lnTo>
                  <a:lnTo>
                    <a:pt x="1412585" y="8669"/>
                  </a:lnTo>
                  <a:lnTo>
                    <a:pt x="1419621" y="15706"/>
                  </a:lnTo>
                  <a:lnTo>
                    <a:pt x="1428291" y="15706"/>
                  </a:lnTo>
                  <a:lnTo>
                    <a:pt x="1428291" y="0"/>
                  </a:lnTo>
                  <a:close/>
                </a:path>
                <a:path w="4443730" h="1916429">
                  <a:moveTo>
                    <a:pt x="1565502" y="0"/>
                  </a:moveTo>
                  <a:lnTo>
                    <a:pt x="1549795" y="0"/>
                  </a:lnTo>
                  <a:lnTo>
                    <a:pt x="1549795" y="8669"/>
                  </a:lnTo>
                  <a:lnTo>
                    <a:pt x="1542769" y="15706"/>
                  </a:lnTo>
                  <a:lnTo>
                    <a:pt x="1560688" y="15706"/>
                  </a:lnTo>
                  <a:lnTo>
                    <a:pt x="1563033" y="12227"/>
                  </a:lnTo>
                  <a:lnTo>
                    <a:pt x="1565502" y="0"/>
                  </a:lnTo>
                  <a:close/>
                </a:path>
                <a:path w="4443730" h="1916429">
                  <a:moveTo>
                    <a:pt x="1200989" y="0"/>
                  </a:moveTo>
                  <a:lnTo>
                    <a:pt x="1185283" y="0"/>
                  </a:lnTo>
                  <a:lnTo>
                    <a:pt x="1187751" y="12227"/>
                  </a:lnTo>
                  <a:lnTo>
                    <a:pt x="1194483" y="22212"/>
                  </a:lnTo>
                  <a:lnTo>
                    <a:pt x="1204468" y="28944"/>
                  </a:lnTo>
                  <a:lnTo>
                    <a:pt x="1216695" y="31412"/>
                  </a:lnTo>
                  <a:lnTo>
                    <a:pt x="1216695" y="15706"/>
                  </a:lnTo>
                  <a:lnTo>
                    <a:pt x="1208015" y="15706"/>
                  </a:lnTo>
                  <a:lnTo>
                    <a:pt x="1200989" y="8669"/>
                  </a:lnTo>
                  <a:lnTo>
                    <a:pt x="1200989" y="0"/>
                  </a:lnTo>
                  <a:close/>
                </a:path>
                <a:path w="4443730" h="1916429">
                  <a:moveTo>
                    <a:pt x="1322493" y="0"/>
                  </a:moveTo>
                  <a:lnTo>
                    <a:pt x="1216695" y="0"/>
                  </a:lnTo>
                  <a:lnTo>
                    <a:pt x="1216695" y="31412"/>
                  </a:lnTo>
                  <a:lnTo>
                    <a:pt x="1322493" y="31412"/>
                  </a:lnTo>
                  <a:lnTo>
                    <a:pt x="1322493" y="0"/>
                  </a:lnTo>
                  <a:close/>
                </a:path>
                <a:path w="4443730" h="1916429">
                  <a:moveTo>
                    <a:pt x="1338200" y="0"/>
                  </a:moveTo>
                  <a:lnTo>
                    <a:pt x="1322493" y="0"/>
                  </a:lnTo>
                  <a:lnTo>
                    <a:pt x="1322493" y="31412"/>
                  </a:lnTo>
                  <a:lnTo>
                    <a:pt x="1334721" y="28944"/>
                  </a:lnTo>
                  <a:lnTo>
                    <a:pt x="1344706" y="22212"/>
                  </a:lnTo>
                  <a:lnTo>
                    <a:pt x="1349092" y="15706"/>
                  </a:lnTo>
                  <a:lnTo>
                    <a:pt x="1331163" y="15706"/>
                  </a:lnTo>
                  <a:lnTo>
                    <a:pt x="1338200" y="8669"/>
                  </a:lnTo>
                  <a:lnTo>
                    <a:pt x="1338200" y="0"/>
                  </a:lnTo>
                  <a:close/>
                </a:path>
                <a:path w="4443730" h="1916429">
                  <a:moveTo>
                    <a:pt x="1216695" y="0"/>
                  </a:moveTo>
                  <a:lnTo>
                    <a:pt x="1200989" y="0"/>
                  </a:lnTo>
                  <a:lnTo>
                    <a:pt x="1200989" y="8669"/>
                  </a:lnTo>
                  <a:lnTo>
                    <a:pt x="1208015" y="15706"/>
                  </a:lnTo>
                  <a:lnTo>
                    <a:pt x="1216695" y="15706"/>
                  </a:lnTo>
                  <a:lnTo>
                    <a:pt x="1216695" y="0"/>
                  </a:lnTo>
                  <a:close/>
                </a:path>
                <a:path w="4443730" h="1916429">
                  <a:moveTo>
                    <a:pt x="1353906" y="0"/>
                  </a:moveTo>
                  <a:lnTo>
                    <a:pt x="1338200" y="0"/>
                  </a:lnTo>
                  <a:lnTo>
                    <a:pt x="1338200" y="8669"/>
                  </a:lnTo>
                  <a:lnTo>
                    <a:pt x="1331163" y="15706"/>
                  </a:lnTo>
                  <a:lnTo>
                    <a:pt x="1349092" y="15706"/>
                  </a:lnTo>
                  <a:lnTo>
                    <a:pt x="1351438" y="12227"/>
                  </a:lnTo>
                  <a:lnTo>
                    <a:pt x="1353906" y="0"/>
                  </a:lnTo>
                  <a:close/>
                </a:path>
                <a:path w="4443730" h="1916429">
                  <a:moveTo>
                    <a:pt x="989387" y="0"/>
                  </a:moveTo>
                  <a:lnTo>
                    <a:pt x="973681" y="0"/>
                  </a:lnTo>
                  <a:lnTo>
                    <a:pt x="976150" y="12227"/>
                  </a:lnTo>
                  <a:lnTo>
                    <a:pt x="982882" y="22212"/>
                  </a:lnTo>
                  <a:lnTo>
                    <a:pt x="992867" y="28944"/>
                  </a:lnTo>
                  <a:lnTo>
                    <a:pt x="1005094" y="31412"/>
                  </a:lnTo>
                  <a:lnTo>
                    <a:pt x="1005094" y="15706"/>
                  </a:lnTo>
                  <a:lnTo>
                    <a:pt x="996419" y="15706"/>
                  </a:lnTo>
                  <a:lnTo>
                    <a:pt x="989387" y="8669"/>
                  </a:lnTo>
                  <a:lnTo>
                    <a:pt x="989387" y="0"/>
                  </a:lnTo>
                  <a:close/>
                </a:path>
                <a:path w="4443730" h="1916429">
                  <a:moveTo>
                    <a:pt x="1110898" y="0"/>
                  </a:moveTo>
                  <a:lnTo>
                    <a:pt x="1005094" y="0"/>
                  </a:lnTo>
                  <a:lnTo>
                    <a:pt x="1005094" y="31412"/>
                  </a:lnTo>
                  <a:lnTo>
                    <a:pt x="1110898" y="31412"/>
                  </a:lnTo>
                  <a:lnTo>
                    <a:pt x="1110898" y="0"/>
                  </a:lnTo>
                  <a:close/>
                </a:path>
                <a:path w="4443730" h="1916429">
                  <a:moveTo>
                    <a:pt x="1126604" y="0"/>
                  </a:moveTo>
                  <a:lnTo>
                    <a:pt x="1110898" y="0"/>
                  </a:lnTo>
                  <a:lnTo>
                    <a:pt x="1110898" y="31412"/>
                  </a:lnTo>
                  <a:lnTo>
                    <a:pt x="1123121" y="28944"/>
                  </a:lnTo>
                  <a:lnTo>
                    <a:pt x="1133106" y="22212"/>
                  </a:lnTo>
                  <a:lnTo>
                    <a:pt x="1137494" y="15706"/>
                  </a:lnTo>
                  <a:lnTo>
                    <a:pt x="1119568" y="15706"/>
                  </a:lnTo>
                  <a:lnTo>
                    <a:pt x="1126604" y="8669"/>
                  </a:lnTo>
                  <a:lnTo>
                    <a:pt x="1126604" y="0"/>
                  </a:lnTo>
                  <a:close/>
                </a:path>
                <a:path w="4443730" h="1916429">
                  <a:moveTo>
                    <a:pt x="1005094" y="0"/>
                  </a:moveTo>
                  <a:lnTo>
                    <a:pt x="989387" y="0"/>
                  </a:lnTo>
                  <a:lnTo>
                    <a:pt x="989387" y="8669"/>
                  </a:lnTo>
                  <a:lnTo>
                    <a:pt x="996419" y="15706"/>
                  </a:lnTo>
                  <a:lnTo>
                    <a:pt x="1005094" y="15706"/>
                  </a:lnTo>
                  <a:lnTo>
                    <a:pt x="1005094" y="0"/>
                  </a:lnTo>
                  <a:close/>
                </a:path>
                <a:path w="4443730" h="1916429">
                  <a:moveTo>
                    <a:pt x="1142310" y="0"/>
                  </a:moveTo>
                  <a:lnTo>
                    <a:pt x="1126604" y="0"/>
                  </a:lnTo>
                  <a:lnTo>
                    <a:pt x="1126604" y="8669"/>
                  </a:lnTo>
                  <a:lnTo>
                    <a:pt x="1119568" y="15706"/>
                  </a:lnTo>
                  <a:lnTo>
                    <a:pt x="1137494" y="15706"/>
                  </a:lnTo>
                  <a:lnTo>
                    <a:pt x="1139840" y="12227"/>
                  </a:lnTo>
                  <a:lnTo>
                    <a:pt x="1142310" y="0"/>
                  </a:lnTo>
                  <a:close/>
                </a:path>
                <a:path w="4443730" h="1916429">
                  <a:moveTo>
                    <a:pt x="777788" y="0"/>
                  </a:moveTo>
                  <a:lnTo>
                    <a:pt x="762082" y="0"/>
                  </a:lnTo>
                  <a:lnTo>
                    <a:pt x="764551" y="12227"/>
                  </a:lnTo>
                  <a:lnTo>
                    <a:pt x="771283" y="22212"/>
                  </a:lnTo>
                  <a:lnTo>
                    <a:pt x="781268" y="28944"/>
                  </a:lnTo>
                  <a:lnTo>
                    <a:pt x="793495" y="31412"/>
                  </a:lnTo>
                  <a:lnTo>
                    <a:pt x="793495" y="15706"/>
                  </a:lnTo>
                  <a:lnTo>
                    <a:pt x="784821" y="15706"/>
                  </a:lnTo>
                  <a:lnTo>
                    <a:pt x="777788" y="8669"/>
                  </a:lnTo>
                  <a:lnTo>
                    <a:pt x="777788" y="0"/>
                  </a:lnTo>
                  <a:close/>
                </a:path>
                <a:path w="4443730" h="1916429">
                  <a:moveTo>
                    <a:pt x="899295" y="0"/>
                  </a:moveTo>
                  <a:lnTo>
                    <a:pt x="793495" y="0"/>
                  </a:lnTo>
                  <a:lnTo>
                    <a:pt x="793495" y="31412"/>
                  </a:lnTo>
                  <a:lnTo>
                    <a:pt x="899295" y="31412"/>
                  </a:lnTo>
                  <a:lnTo>
                    <a:pt x="899295" y="0"/>
                  </a:lnTo>
                  <a:close/>
                </a:path>
                <a:path w="4443730" h="1916429">
                  <a:moveTo>
                    <a:pt x="915001" y="0"/>
                  </a:moveTo>
                  <a:lnTo>
                    <a:pt x="899295" y="0"/>
                  </a:lnTo>
                  <a:lnTo>
                    <a:pt x="899295" y="31412"/>
                  </a:lnTo>
                  <a:lnTo>
                    <a:pt x="911522" y="28944"/>
                  </a:lnTo>
                  <a:lnTo>
                    <a:pt x="921507" y="22212"/>
                  </a:lnTo>
                  <a:lnTo>
                    <a:pt x="925893" y="15706"/>
                  </a:lnTo>
                  <a:lnTo>
                    <a:pt x="907969" y="15706"/>
                  </a:lnTo>
                  <a:lnTo>
                    <a:pt x="915001" y="8669"/>
                  </a:lnTo>
                  <a:lnTo>
                    <a:pt x="915001" y="0"/>
                  </a:lnTo>
                  <a:close/>
                </a:path>
                <a:path w="4443730" h="1916429">
                  <a:moveTo>
                    <a:pt x="793495" y="0"/>
                  </a:moveTo>
                  <a:lnTo>
                    <a:pt x="777788" y="0"/>
                  </a:lnTo>
                  <a:lnTo>
                    <a:pt x="777788" y="8669"/>
                  </a:lnTo>
                  <a:lnTo>
                    <a:pt x="784821" y="15706"/>
                  </a:lnTo>
                  <a:lnTo>
                    <a:pt x="793495" y="15706"/>
                  </a:lnTo>
                  <a:lnTo>
                    <a:pt x="793495" y="0"/>
                  </a:lnTo>
                  <a:close/>
                </a:path>
                <a:path w="4443730" h="1916429">
                  <a:moveTo>
                    <a:pt x="930707" y="0"/>
                  </a:moveTo>
                  <a:lnTo>
                    <a:pt x="915001" y="0"/>
                  </a:lnTo>
                  <a:lnTo>
                    <a:pt x="915001" y="8669"/>
                  </a:lnTo>
                  <a:lnTo>
                    <a:pt x="907969" y="15706"/>
                  </a:lnTo>
                  <a:lnTo>
                    <a:pt x="925893" y="15706"/>
                  </a:lnTo>
                  <a:lnTo>
                    <a:pt x="928239" y="12227"/>
                  </a:lnTo>
                  <a:lnTo>
                    <a:pt x="930707" y="0"/>
                  </a:lnTo>
                  <a:close/>
                </a:path>
                <a:path w="4443730" h="1916429">
                  <a:moveTo>
                    <a:pt x="566190" y="0"/>
                  </a:moveTo>
                  <a:lnTo>
                    <a:pt x="550483" y="0"/>
                  </a:lnTo>
                  <a:lnTo>
                    <a:pt x="552952" y="12227"/>
                  </a:lnTo>
                  <a:lnTo>
                    <a:pt x="559684" y="22212"/>
                  </a:lnTo>
                  <a:lnTo>
                    <a:pt x="569669" y="28944"/>
                  </a:lnTo>
                  <a:lnTo>
                    <a:pt x="581896" y="31412"/>
                  </a:lnTo>
                  <a:lnTo>
                    <a:pt x="581896" y="15706"/>
                  </a:lnTo>
                  <a:lnTo>
                    <a:pt x="573222" y="15706"/>
                  </a:lnTo>
                  <a:lnTo>
                    <a:pt x="566190" y="8669"/>
                  </a:lnTo>
                  <a:lnTo>
                    <a:pt x="566190" y="0"/>
                  </a:lnTo>
                  <a:close/>
                </a:path>
                <a:path w="4443730" h="1916429">
                  <a:moveTo>
                    <a:pt x="687696" y="0"/>
                  </a:moveTo>
                  <a:lnTo>
                    <a:pt x="581896" y="0"/>
                  </a:lnTo>
                  <a:lnTo>
                    <a:pt x="581896" y="31412"/>
                  </a:lnTo>
                  <a:lnTo>
                    <a:pt x="687696" y="31412"/>
                  </a:lnTo>
                  <a:lnTo>
                    <a:pt x="687696" y="0"/>
                  </a:lnTo>
                  <a:close/>
                </a:path>
                <a:path w="4443730" h="1916429">
                  <a:moveTo>
                    <a:pt x="703402" y="0"/>
                  </a:moveTo>
                  <a:lnTo>
                    <a:pt x="687696" y="0"/>
                  </a:lnTo>
                  <a:lnTo>
                    <a:pt x="687696" y="31412"/>
                  </a:lnTo>
                  <a:lnTo>
                    <a:pt x="699923" y="28944"/>
                  </a:lnTo>
                  <a:lnTo>
                    <a:pt x="709908" y="22212"/>
                  </a:lnTo>
                  <a:lnTo>
                    <a:pt x="714295" y="15706"/>
                  </a:lnTo>
                  <a:lnTo>
                    <a:pt x="696370" y="15706"/>
                  </a:lnTo>
                  <a:lnTo>
                    <a:pt x="703402" y="8669"/>
                  </a:lnTo>
                  <a:lnTo>
                    <a:pt x="703402" y="0"/>
                  </a:lnTo>
                  <a:close/>
                </a:path>
                <a:path w="4443730" h="1916429">
                  <a:moveTo>
                    <a:pt x="581896" y="0"/>
                  </a:moveTo>
                  <a:lnTo>
                    <a:pt x="566190" y="0"/>
                  </a:lnTo>
                  <a:lnTo>
                    <a:pt x="566190" y="8669"/>
                  </a:lnTo>
                  <a:lnTo>
                    <a:pt x="573222" y="15706"/>
                  </a:lnTo>
                  <a:lnTo>
                    <a:pt x="581896" y="15706"/>
                  </a:lnTo>
                  <a:lnTo>
                    <a:pt x="581896" y="0"/>
                  </a:lnTo>
                  <a:close/>
                </a:path>
                <a:path w="4443730" h="1916429">
                  <a:moveTo>
                    <a:pt x="719109" y="0"/>
                  </a:moveTo>
                  <a:lnTo>
                    <a:pt x="703402" y="0"/>
                  </a:lnTo>
                  <a:lnTo>
                    <a:pt x="703402" y="8669"/>
                  </a:lnTo>
                  <a:lnTo>
                    <a:pt x="696370" y="15706"/>
                  </a:lnTo>
                  <a:lnTo>
                    <a:pt x="714295" y="15706"/>
                  </a:lnTo>
                  <a:lnTo>
                    <a:pt x="716640" y="12227"/>
                  </a:lnTo>
                  <a:lnTo>
                    <a:pt x="719109" y="0"/>
                  </a:lnTo>
                  <a:close/>
                </a:path>
                <a:path w="4443730" h="1916429">
                  <a:moveTo>
                    <a:pt x="354591" y="0"/>
                  </a:moveTo>
                  <a:lnTo>
                    <a:pt x="338884" y="0"/>
                  </a:lnTo>
                  <a:lnTo>
                    <a:pt x="341353" y="12227"/>
                  </a:lnTo>
                  <a:lnTo>
                    <a:pt x="348085" y="22212"/>
                  </a:lnTo>
                  <a:lnTo>
                    <a:pt x="358070" y="28944"/>
                  </a:lnTo>
                  <a:lnTo>
                    <a:pt x="370297" y="31412"/>
                  </a:lnTo>
                  <a:lnTo>
                    <a:pt x="370297" y="15706"/>
                  </a:lnTo>
                  <a:lnTo>
                    <a:pt x="361623" y="15706"/>
                  </a:lnTo>
                  <a:lnTo>
                    <a:pt x="354591" y="8669"/>
                  </a:lnTo>
                  <a:lnTo>
                    <a:pt x="354591" y="0"/>
                  </a:lnTo>
                  <a:close/>
                </a:path>
                <a:path w="4443730" h="1916429">
                  <a:moveTo>
                    <a:pt x="476097" y="0"/>
                  </a:moveTo>
                  <a:lnTo>
                    <a:pt x="370297" y="0"/>
                  </a:lnTo>
                  <a:lnTo>
                    <a:pt x="370297" y="31412"/>
                  </a:lnTo>
                  <a:lnTo>
                    <a:pt x="476097" y="31412"/>
                  </a:lnTo>
                  <a:lnTo>
                    <a:pt x="476097" y="0"/>
                  </a:lnTo>
                  <a:close/>
                </a:path>
                <a:path w="4443730" h="1916429">
                  <a:moveTo>
                    <a:pt x="491803" y="0"/>
                  </a:moveTo>
                  <a:lnTo>
                    <a:pt x="476097" y="0"/>
                  </a:lnTo>
                  <a:lnTo>
                    <a:pt x="476097" y="31412"/>
                  </a:lnTo>
                  <a:lnTo>
                    <a:pt x="488324" y="28944"/>
                  </a:lnTo>
                  <a:lnTo>
                    <a:pt x="498309" y="22212"/>
                  </a:lnTo>
                  <a:lnTo>
                    <a:pt x="502696" y="15706"/>
                  </a:lnTo>
                  <a:lnTo>
                    <a:pt x="484771" y="15706"/>
                  </a:lnTo>
                  <a:lnTo>
                    <a:pt x="491803" y="8669"/>
                  </a:lnTo>
                  <a:lnTo>
                    <a:pt x="491803" y="0"/>
                  </a:lnTo>
                  <a:close/>
                </a:path>
                <a:path w="4443730" h="1916429">
                  <a:moveTo>
                    <a:pt x="370297" y="0"/>
                  </a:moveTo>
                  <a:lnTo>
                    <a:pt x="354591" y="0"/>
                  </a:lnTo>
                  <a:lnTo>
                    <a:pt x="354591" y="8669"/>
                  </a:lnTo>
                  <a:lnTo>
                    <a:pt x="361623" y="15706"/>
                  </a:lnTo>
                  <a:lnTo>
                    <a:pt x="370297" y="15706"/>
                  </a:lnTo>
                  <a:lnTo>
                    <a:pt x="370297" y="0"/>
                  </a:lnTo>
                  <a:close/>
                </a:path>
                <a:path w="4443730" h="1916429">
                  <a:moveTo>
                    <a:pt x="507510" y="0"/>
                  </a:moveTo>
                  <a:lnTo>
                    <a:pt x="491803" y="0"/>
                  </a:lnTo>
                  <a:lnTo>
                    <a:pt x="491803" y="8669"/>
                  </a:lnTo>
                  <a:lnTo>
                    <a:pt x="484771" y="15706"/>
                  </a:lnTo>
                  <a:lnTo>
                    <a:pt x="502696" y="15706"/>
                  </a:lnTo>
                  <a:lnTo>
                    <a:pt x="505041" y="12227"/>
                  </a:lnTo>
                  <a:lnTo>
                    <a:pt x="507510" y="0"/>
                  </a:lnTo>
                  <a:close/>
                </a:path>
                <a:path w="4443730" h="1916429">
                  <a:moveTo>
                    <a:pt x="142992" y="0"/>
                  </a:moveTo>
                  <a:lnTo>
                    <a:pt x="127286" y="0"/>
                  </a:lnTo>
                  <a:lnTo>
                    <a:pt x="129754" y="12227"/>
                  </a:lnTo>
                  <a:lnTo>
                    <a:pt x="136486" y="22212"/>
                  </a:lnTo>
                  <a:lnTo>
                    <a:pt x="146471" y="28944"/>
                  </a:lnTo>
                  <a:lnTo>
                    <a:pt x="158698" y="31412"/>
                  </a:lnTo>
                  <a:lnTo>
                    <a:pt x="158698" y="15706"/>
                  </a:lnTo>
                  <a:lnTo>
                    <a:pt x="150024" y="15706"/>
                  </a:lnTo>
                  <a:lnTo>
                    <a:pt x="142992" y="8669"/>
                  </a:lnTo>
                  <a:lnTo>
                    <a:pt x="142992" y="0"/>
                  </a:lnTo>
                  <a:close/>
                </a:path>
                <a:path w="4443730" h="1916429">
                  <a:moveTo>
                    <a:pt x="264497" y="0"/>
                  </a:moveTo>
                  <a:lnTo>
                    <a:pt x="158698" y="0"/>
                  </a:lnTo>
                  <a:lnTo>
                    <a:pt x="158698" y="31412"/>
                  </a:lnTo>
                  <a:lnTo>
                    <a:pt x="264497" y="31412"/>
                  </a:lnTo>
                  <a:lnTo>
                    <a:pt x="264497" y="0"/>
                  </a:lnTo>
                  <a:close/>
                </a:path>
                <a:path w="4443730" h="1916429">
                  <a:moveTo>
                    <a:pt x="280204" y="0"/>
                  </a:moveTo>
                  <a:lnTo>
                    <a:pt x="264497" y="0"/>
                  </a:lnTo>
                  <a:lnTo>
                    <a:pt x="264497" y="31412"/>
                  </a:lnTo>
                  <a:lnTo>
                    <a:pt x="276725" y="28944"/>
                  </a:lnTo>
                  <a:lnTo>
                    <a:pt x="286710" y="22212"/>
                  </a:lnTo>
                  <a:lnTo>
                    <a:pt x="291096" y="15706"/>
                  </a:lnTo>
                  <a:lnTo>
                    <a:pt x="273172" y="15706"/>
                  </a:lnTo>
                  <a:lnTo>
                    <a:pt x="280204" y="8669"/>
                  </a:lnTo>
                  <a:lnTo>
                    <a:pt x="280204" y="0"/>
                  </a:lnTo>
                  <a:close/>
                </a:path>
                <a:path w="4443730" h="1916429">
                  <a:moveTo>
                    <a:pt x="158698" y="0"/>
                  </a:moveTo>
                  <a:lnTo>
                    <a:pt x="142992" y="0"/>
                  </a:lnTo>
                  <a:lnTo>
                    <a:pt x="142992" y="8669"/>
                  </a:lnTo>
                  <a:lnTo>
                    <a:pt x="150024" y="15706"/>
                  </a:lnTo>
                  <a:lnTo>
                    <a:pt x="158698" y="15706"/>
                  </a:lnTo>
                  <a:lnTo>
                    <a:pt x="158698" y="0"/>
                  </a:lnTo>
                  <a:close/>
                </a:path>
                <a:path w="4443730" h="1916429">
                  <a:moveTo>
                    <a:pt x="295910" y="0"/>
                  </a:moveTo>
                  <a:lnTo>
                    <a:pt x="280204" y="0"/>
                  </a:lnTo>
                  <a:lnTo>
                    <a:pt x="280204" y="8669"/>
                  </a:lnTo>
                  <a:lnTo>
                    <a:pt x="273172" y="15706"/>
                  </a:lnTo>
                  <a:lnTo>
                    <a:pt x="291096" y="15706"/>
                  </a:lnTo>
                  <a:lnTo>
                    <a:pt x="293441" y="12227"/>
                  </a:lnTo>
                  <a:lnTo>
                    <a:pt x="295910" y="0"/>
                  </a:lnTo>
                  <a:close/>
                </a:path>
              </a:pathLst>
            </a:custGeom>
            <a:solidFill>
              <a:srgbClr val="E43B4D"/>
            </a:solidFill>
          </p:spPr>
          <p:txBody>
            <a:bodyPr wrap="square" lIns="0" tIns="0" rIns="0" bIns="0" rtlCol="0"/>
            <a:lstStyle/>
            <a:p>
              <a:endParaRPr dirty="0"/>
            </a:p>
          </p:txBody>
        </p:sp>
      </p:grpSp>
      <p:sp>
        <p:nvSpPr>
          <p:cNvPr id="60" name="TextBox 59">
            <a:extLst>
              <a:ext uri="{FF2B5EF4-FFF2-40B4-BE49-F238E27FC236}">
                <a16:creationId xmlns:a16="http://schemas.microsoft.com/office/drawing/2014/main" id="{60AA32E5-7162-52A5-0C5B-D50A38358AF5}"/>
              </a:ext>
            </a:extLst>
          </p:cNvPr>
          <p:cNvSpPr txBox="1"/>
          <p:nvPr/>
        </p:nvSpPr>
        <p:spPr>
          <a:xfrm>
            <a:off x="9512153" y="1875184"/>
            <a:ext cx="4131438" cy="1754326"/>
          </a:xfrm>
          <a:prstGeom prst="rect">
            <a:avLst/>
          </a:prstGeom>
          <a:noFill/>
        </p:spPr>
        <p:txBody>
          <a:bodyPr wrap="square">
            <a:spAutoFit/>
          </a:bodyPr>
          <a:lstStyle/>
          <a:p>
            <a:pPr algn="ctr"/>
            <a:r>
              <a:rPr lang="en-US" b="1" dirty="0">
                <a:latin typeface="+mn-lt"/>
              </a:rPr>
              <a:t>Medium Effort </a:t>
            </a:r>
            <a:r>
              <a:rPr lang="en-US" b="1" dirty="0">
                <a:latin typeface="+mn-lt"/>
                <a:sym typeface="Wingdings" panose="05000000000000000000" pitchFamily="2" charset="2"/>
              </a:rPr>
              <a:t> Medium Impact</a:t>
            </a:r>
          </a:p>
          <a:p>
            <a:pPr algn="ctr"/>
            <a:r>
              <a:rPr lang="en-US" dirty="0">
                <a:latin typeface="+mn-lt"/>
                <a:sym typeface="Wingdings" panose="05000000000000000000" pitchFamily="2" charset="2"/>
              </a:rPr>
              <a:t>Offering Combos will increase revenue, serve people’s taste and increase engagement with partners and customers.</a:t>
            </a:r>
          </a:p>
          <a:p>
            <a:pPr algn="ctr"/>
            <a:r>
              <a:rPr lang="en-US" dirty="0">
                <a:latin typeface="+mn-lt"/>
                <a:sym typeface="Wingdings" panose="05000000000000000000" pitchFamily="2" charset="2"/>
              </a:rPr>
              <a:t>It will help in giving more options to users</a:t>
            </a:r>
            <a:r>
              <a:rPr lang="en-US" sz="1600" dirty="0">
                <a:sym typeface="Wingdings" panose="05000000000000000000" pitchFamily="2" charset="2"/>
              </a:rPr>
              <a:t>.</a:t>
            </a:r>
            <a:endParaRPr lang="en-IN" sz="1600" dirty="0"/>
          </a:p>
        </p:txBody>
      </p:sp>
      <p:grpSp>
        <p:nvGrpSpPr>
          <p:cNvPr id="69" name="Group 68">
            <a:extLst>
              <a:ext uri="{FF2B5EF4-FFF2-40B4-BE49-F238E27FC236}">
                <a16:creationId xmlns:a16="http://schemas.microsoft.com/office/drawing/2014/main" id="{10C803FD-9C69-A960-6147-5BAA638D607C}"/>
              </a:ext>
            </a:extLst>
          </p:cNvPr>
          <p:cNvGrpSpPr/>
          <p:nvPr/>
        </p:nvGrpSpPr>
        <p:grpSpPr>
          <a:xfrm>
            <a:off x="15529743" y="963485"/>
            <a:ext cx="4281941" cy="9382380"/>
            <a:chOff x="419478" y="8060291"/>
            <a:chExt cx="10585978" cy="2139417"/>
          </a:xfrm>
        </p:grpSpPr>
        <p:sp>
          <p:nvSpPr>
            <p:cNvPr id="70" name="Rectangle 69">
              <a:extLst>
                <a:ext uri="{FF2B5EF4-FFF2-40B4-BE49-F238E27FC236}">
                  <a16:creationId xmlns:a16="http://schemas.microsoft.com/office/drawing/2014/main" id="{31878F7F-8BAC-FC4A-8910-B00A83B512AC}"/>
                </a:ext>
              </a:extLst>
            </p:cNvPr>
            <p:cNvSpPr/>
            <p:nvPr/>
          </p:nvSpPr>
          <p:spPr>
            <a:xfrm rot="5400000">
              <a:off x="4642758" y="3837011"/>
              <a:ext cx="2139417" cy="10585978"/>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pPr algn="ctr"/>
              <a:endParaRPr lang="en-US" sz="4894"/>
            </a:p>
          </p:txBody>
        </p:sp>
        <p:sp>
          <p:nvSpPr>
            <p:cNvPr id="71" name="TextBox 70">
              <a:extLst>
                <a:ext uri="{FF2B5EF4-FFF2-40B4-BE49-F238E27FC236}">
                  <a16:creationId xmlns:a16="http://schemas.microsoft.com/office/drawing/2014/main" id="{ED01B670-DAA1-FDAA-7C18-D776CC097831}"/>
                </a:ext>
              </a:extLst>
            </p:cNvPr>
            <p:cNvSpPr txBox="1"/>
            <p:nvPr/>
          </p:nvSpPr>
          <p:spPr>
            <a:xfrm>
              <a:off x="902262" y="8472136"/>
              <a:ext cx="9346116" cy="1705392"/>
            </a:xfrm>
            <a:prstGeom prst="rect">
              <a:avLst/>
            </a:prstGeom>
            <a:noFill/>
          </p:spPr>
          <p:txBody>
            <a:bodyPr wrap="square" rtlCol="0">
              <a:spAutoFit/>
            </a:bodyPr>
            <a:lstStyle/>
            <a:p>
              <a:pPr marL="457200" indent="-457200" algn="l">
                <a:buFont typeface="+mj-lt"/>
                <a:buAutoNum type="arabicPeriod"/>
              </a:pPr>
              <a:r>
                <a:rPr lang="en-US" sz="2400" b="1" dirty="0">
                  <a:latin typeface="+mn-lt"/>
                </a:rPr>
                <a:t>Marketing and Promotions:           </a:t>
              </a:r>
              <a:r>
                <a:rPr lang="en-US" sz="2400" b="1" dirty="0">
                  <a:solidFill>
                    <a:srgbClr val="FF0000"/>
                  </a:solidFill>
                  <a:latin typeface="+mn-lt"/>
                </a:rPr>
                <a:t>50%</a:t>
              </a:r>
              <a:r>
                <a:rPr lang="en-US" sz="2400" b="1" dirty="0">
                  <a:latin typeface="+mn-lt"/>
                </a:rPr>
                <a:t>                           </a:t>
              </a:r>
              <a:r>
                <a:rPr lang="en-US" sz="2400" dirty="0">
                  <a:latin typeface="+mn-lt"/>
                </a:rPr>
                <a:t>Digital ads, influencer partnerships, and in-app campaigns</a:t>
              </a:r>
            </a:p>
            <a:p>
              <a:pPr marL="457200" indent="-457200" algn="l">
                <a:buFont typeface="+mj-lt"/>
                <a:buAutoNum type="arabicPeriod"/>
              </a:pPr>
              <a:r>
                <a:rPr lang="en-US" sz="2400" b="1" dirty="0">
                  <a:latin typeface="+mn-lt"/>
                </a:rPr>
                <a:t>Partner Incentives</a:t>
              </a:r>
              <a:r>
                <a:rPr lang="en-US" sz="2400" dirty="0">
                  <a:latin typeface="+mn-lt"/>
                </a:rPr>
                <a:t>:              </a:t>
              </a:r>
              <a:r>
                <a:rPr lang="en-US" sz="2400" b="1" dirty="0">
                  <a:solidFill>
                    <a:srgbClr val="FF0000"/>
                  </a:solidFill>
                  <a:latin typeface="+mn-lt"/>
                </a:rPr>
                <a:t>25%</a:t>
              </a:r>
              <a:r>
                <a:rPr lang="en-US" sz="2400" b="1" dirty="0">
                  <a:latin typeface="+mn-lt"/>
                </a:rPr>
                <a:t>                                        </a:t>
              </a:r>
              <a:r>
                <a:rPr lang="en-US" sz="2400" dirty="0">
                  <a:latin typeface="+mn-lt"/>
                </a:rPr>
                <a:t>Subsidized discounts for street shops partners during the launch phase.</a:t>
              </a:r>
            </a:p>
            <a:p>
              <a:pPr marL="457200" indent="-457200" algn="l">
                <a:buFont typeface="+mj-lt"/>
                <a:buAutoNum type="arabicPeriod"/>
              </a:pPr>
              <a:r>
                <a:rPr lang="en-US" sz="2400" b="1" dirty="0">
                  <a:latin typeface="+mn-lt"/>
                </a:rPr>
                <a:t>Technology and Support: </a:t>
              </a:r>
              <a:r>
                <a:rPr lang="en-US" sz="2400" b="1" dirty="0">
                  <a:solidFill>
                    <a:srgbClr val="FF0000"/>
                  </a:solidFill>
                  <a:latin typeface="+mn-lt"/>
                </a:rPr>
                <a:t>15%              </a:t>
              </a:r>
              <a:r>
                <a:rPr lang="en-US" sz="2400" dirty="0">
                  <a:latin typeface="+mn-lt"/>
                </a:rPr>
                <a:t>Enhancing the app interface for seamless integration of benefits.</a:t>
              </a:r>
            </a:p>
            <a:p>
              <a:pPr marL="457200" indent="-457200" algn="l">
                <a:buFont typeface="+mj-lt"/>
                <a:buAutoNum type="arabicPeriod"/>
              </a:pPr>
              <a:r>
                <a:rPr lang="en-US" sz="2400" b="1" dirty="0">
                  <a:latin typeface="+mn-lt"/>
                </a:rPr>
                <a:t>Customer Success:           </a:t>
              </a:r>
              <a:r>
                <a:rPr lang="en-US" sz="2400" b="1" dirty="0">
                  <a:solidFill>
                    <a:srgbClr val="FF0000"/>
                  </a:solidFill>
                  <a:latin typeface="+mn-lt"/>
                </a:rPr>
                <a:t>10%                          </a:t>
              </a:r>
              <a:r>
                <a:rPr lang="en-US" sz="2400" dirty="0">
                  <a:latin typeface="+mn-lt"/>
                </a:rPr>
                <a:t>Dedicated teams for onboarding and assisting partners.</a:t>
              </a:r>
              <a:endParaRPr lang="en-IN" sz="2400" dirty="0">
                <a:latin typeface="+mn-lt"/>
              </a:endParaRPr>
            </a:p>
          </p:txBody>
        </p:sp>
      </p:grpSp>
      <p:grpSp>
        <p:nvGrpSpPr>
          <p:cNvPr id="68" name="Group 67">
            <a:extLst>
              <a:ext uri="{FF2B5EF4-FFF2-40B4-BE49-F238E27FC236}">
                <a16:creationId xmlns:a16="http://schemas.microsoft.com/office/drawing/2014/main" id="{925DD1CB-EE2E-92F1-6D33-3B8340A698BF}"/>
              </a:ext>
            </a:extLst>
          </p:cNvPr>
          <p:cNvGrpSpPr/>
          <p:nvPr/>
        </p:nvGrpSpPr>
        <p:grpSpPr>
          <a:xfrm>
            <a:off x="335759" y="8463568"/>
            <a:ext cx="15072511" cy="1832125"/>
            <a:chOff x="-2228810" y="8367584"/>
            <a:chExt cx="13232878" cy="1832125"/>
          </a:xfrm>
        </p:grpSpPr>
        <p:sp>
          <p:nvSpPr>
            <p:cNvPr id="65" name="Rectangle 64">
              <a:extLst>
                <a:ext uri="{FF2B5EF4-FFF2-40B4-BE49-F238E27FC236}">
                  <a16:creationId xmlns:a16="http://schemas.microsoft.com/office/drawing/2014/main" id="{48CB18D2-616A-D58E-4DC4-BDCD62614D54}"/>
                </a:ext>
              </a:extLst>
            </p:cNvPr>
            <p:cNvSpPr/>
            <p:nvPr/>
          </p:nvSpPr>
          <p:spPr>
            <a:xfrm rot="5400000">
              <a:off x="3471566" y="2667208"/>
              <a:ext cx="1832125" cy="13232878"/>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1507846" rtl="0" eaLnBrk="1" latinLnBrk="0" hangingPunct="1">
                <a:defRPr sz="2968" kern="1200">
                  <a:solidFill>
                    <a:schemeClr val="tx1"/>
                  </a:solidFill>
                  <a:latin typeface="+mn-lt"/>
                  <a:ea typeface="+mn-ea"/>
                  <a:cs typeface="+mn-cs"/>
                </a:defRPr>
              </a:lvl1pPr>
              <a:lvl2pPr marL="753923" algn="l" defTabSz="1507846" rtl="0" eaLnBrk="1" latinLnBrk="0" hangingPunct="1">
                <a:defRPr sz="2968" kern="1200">
                  <a:solidFill>
                    <a:schemeClr val="tx1"/>
                  </a:solidFill>
                  <a:latin typeface="+mn-lt"/>
                  <a:ea typeface="+mn-ea"/>
                  <a:cs typeface="+mn-cs"/>
                </a:defRPr>
              </a:lvl2pPr>
              <a:lvl3pPr marL="1507846" algn="l" defTabSz="1507846" rtl="0" eaLnBrk="1" latinLnBrk="0" hangingPunct="1">
                <a:defRPr sz="2968" kern="1200">
                  <a:solidFill>
                    <a:schemeClr val="tx1"/>
                  </a:solidFill>
                  <a:latin typeface="+mn-lt"/>
                  <a:ea typeface="+mn-ea"/>
                  <a:cs typeface="+mn-cs"/>
                </a:defRPr>
              </a:lvl3pPr>
              <a:lvl4pPr marL="2261768" algn="l" defTabSz="1507846" rtl="0" eaLnBrk="1" latinLnBrk="0" hangingPunct="1">
                <a:defRPr sz="2968" kern="1200">
                  <a:solidFill>
                    <a:schemeClr val="tx1"/>
                  </a:solidFill>
                  <a:latin typeface="+mn-lt"/>
                  <a:ea typeface="+mn-ea"/>
                  <a:cs typeface="+mn-cs"/>
                </a:defRPr>
              </a:lvl4pPr>
              <a:lvl5pPr marL="3015691" algn="l" defTabSz="1507846" rtl="0" eaLnBrk="1" latinLnBrk="0" hangingPunct="1">
                <a:defRPr sz="2968" kern="1200">
                  <a:solidFill>
                    <a:schemeClr val="tx1"/>
                  </a:solidFill>
                  <a:latin typeface="+mn-lt"/>
                  <a:ea typeface="+mn-ea"/>
                  <a:cs typeface="+mn-cs"/>
                </a:defRPr>
              </a:lvl5pPr>
              <a:lvl6pPr marL="3769614" algn="l" defTabSz="1507846" rtl="0" eaLnBrk="1" latinLnBrk="0" hangingPunct="1">
                <a:defRPr sz="2968" kern="1200">
                  <a:solidFill>
                    <a:schemeClr val="tx1"/>
                  </a:solidFill>
                  <a:latin typeface="+mn-lt"/>
                  <a:ea typeface="+mn-ea"/>
                  <a:cs typeface="+mn-cs"/>
                </a:defRPr>
              </a:lvl6pPr>
              <a:lvl7pPr marL="4523537" algn="l" defTabSz="1507846" rtl="0" eaLnBrk="1" latinLnBrk="0" hangingPunct="1">
                <a:defRPr sz="2968" kern="1200">
                  <a:solidFill>
                    <a:schemeClr val="tx1"/>
                  </a:solidFill>
                  <a:latin typeface="+mn-lt"/>
                  <a:ea typeface="+mn-ea"/>
                  <a:cs typeface="+mn-cs"/>
                </a:defRPr>
              </a:lvl7pPr>
              <a:lvl8pPr marL="5277460" algn="l" defTabSz="1507846" rtl="0" eaLnBrk="1" latinLnBrk="0" hangingPunct="1">
                <a:defRPr sz="2968" kern="1200">
                  <a:solidFill>
                    <a:schemeClr val="tx1"/>
                  </a:solidFill>
                  <a:latin typeface="+mn-lt"/>
                  <a:ea typeface="+mn-ea"/>
                  <a:cs typeface="+mn-cs"/>
                </a:defRPr>
              </a:lvl8pPr>
              <a:lvl9pPr marL="6031382" algn="l" defTabSz="1507846" rtl="0" eaLnBrk="1" latinLnBrk="0" hangingPunct="1">
                <a:defRPr sz="2968" kern="1200">
                  <a:solidFill>
                    <a:schemeClr val="tx1"/>
                  </a:solidFill>
                  <a:latin typeface="+mn-lt"/>
                  <a:ea typeface="+mn-ea"/>
                  <a:cs typeface="+mn-cs"/>
                </a:defRPr>
              </a:lvl9pPr>
            </a:lstStyle>
            <a:p>
              <a:pPr algn="ctr"/>
              <a:endParaRPr lang="en-US" sz="4894" dirty="0"/>
            </a:p>
          </p:txBody>
        </p:sp>
        <p:sp>
          <p:nvSpPr>
            <p:cNvPr id="64" name="TextBox 63">
              <a:extLst>
                <a:ext uri="{FF2B5EF4-FFF2-40B4-BE49-F238E27FC236}">
                  <a16:creationId xmlns:a16="http://schemas.microsoft.com/office/drawing/2014/main" id="{EC0C0FD3-FA9C-6BC1-125B-EBB0FC98A0A1}"/>
                </a:ext>
              </a:extLst>
            </p:cNvPr>
            <p:cNvSpPr txBox="1"/>
            <p:nvPr/>
          </p:nvSpPr>
          <p:spPr>
            <a:xfrm>
              <a:off x="586012" y="8424992"/>
              <a:ext cx="9909703" cy="1585049"/>
            </a:xfrm>
            <a:prstGeom prst="rect">
              <a:avLst/>
            </a:prstGeom>
            <a:noFill/>
          </p:spPr>
          <p:txBody>
            <a:bodyPr wrap="square" rtlCol="0">
              <a:spAutoFit/>
            </a:bodyPr>
            <a:lstStyle/>
            <a:p>
              <a:r>
                <a:rPr lang="en-US" sz="3200" b="1" dirty="0">
                  <a:solidFill>
                    <a:srgbClr val="E33411"/>
                  </a:solidFill>
                  <a:latin typeface="+mj-lt"/>
                </a:rPr>
                <a:t>Expected Results</a:t>
              </a:r>
              <a:r>
                <a:rPr lang="en-US" sz="3200" dirty="0">
                  <a:solidFill>
                    <a:srgbClr val="E33411"/>
                  </a:solidFill>
                </a:rPr>
                <a:t>	</a:t>
              </a:r>
            </a:p>
            <a:p>
              <a:endParaRPr lang="en-US" sz="500" dirty="0"/>
            </a:p>
            <a:p>
              <a:pPr marL="285750" indent="-285750">
                <a:buFont typeface="Arial" panose="020B0604020202020204" pitchFamily="34" charset="0"/>
                <a:buChar char="•"/>
              </a:pPr>
              <a:r>
                <a:rPr lang="en-US" sz="2000" b="1" dirty="0">
                  <a:latin typeface="+mn-lt"/>
                </a:rPr>
                <a:t>Rapid adoption of Zomato Street Food Facility.</a:t>
              </a:r>
            </a:p>
            <a:p>
              <a:pPr marL="285750" indent="-285750">
                <a:buFont typeface="Arial" panose="020B0604020202020204" pitchFamily="34" charset="0"/>
                <a:buChar char="•"/>
              </a:pPr>
              <a:r>
                <a:rPr lang="en-US" sz="2000" b="1" dirty="0">
                  <a:latin typeface="+mn-lt"/>
                </a:rPr>
                <a:t>Higher order frequency and ordering of street food through Zomato.</a:t>
              </a:r>
            </a:p>
            <a:p>
              <a:pPr marL="285750" indent="-285750">
                <a:buFont typeface="Arial" panose="020B0604020202020204" pitchFamily="34" charset="0"/>
                <a:buChar char="•"/>
              </a:pPr>
              <a:r>
                <a:rPr lang="en-US" sz="2000" b="1" dirty="0">
                  <a:latin typeface="+mn-lt"/>
                </a:rPr>
                <a:t>Improved partner satisfaction and retention through increased traffic and visibility</a:t>
              </a:r>
              <a:r>
                <a:rPr lang="en-US" sz="2000" dirty="0">
                  <a:latin typeface="+mn-lt"/>
                </a:rPr>
                <a:t>.</a:t>
              </a:r>
              <a:endParaRPr lang="en-IN" sz="2000" dirty="0">
                <a:latin typeface="+mn-lt"/>
              </a:endParaRPr>
            </a:p>
          </p:txBody>
        </p:sp>
      </p:grpSp>
      <p:pic>
        <p:nvPicPr>
          <p:cNvPr id="14" name="object 14"/>
          <p:cNvPicPr/>
          <p:nvPr/>
        </p:nvPicPr>
        <p:blipFill>
          <a:blip r:embed="rId5" cstate="print"/>
          <a:stretch>
            <a:fillRect/>
          </a:stretch>
        </p:blipFill>
        <p:spPr>
          <a:xfrm>
            <a:off x="17716738" y="10563686"/>
            <a:ext cx="2261711" cy="607311"/>
          </a:xfrm>
          <a:prstGeom prst="rect">
            <a:avLst/>
          </a:prstGeom>
          <a:effectLst>
            <a:glow rad="228600">
              <a:schemeClr val="accent2">
                <a:satMod val="175000"/>
                <a:alpha val="40000"/>
              </a:schemeClr>
            </a:glow>
          </a:effectLst>
        </p:spPr>
      </p:pic>
      <p:pic>
        <p:nvPicPr>
          <p:cNvPr id="79" name="Picture 78">
            <a:extLst>
              <a:ext uri="{FF2B5EF4-FFF2-40B4-BE49-F238E27FC236}">
                <a16:creationId xmlns:a16="http://schemas.microsoft.com/office/drawing/2014/main" id="{E528AFD3-2D88-F4D0-E315-8E0D7982E7B1}"/>
              </a:ext>
            </a:extLst>
          </p:cNvPr>
          <p:cNvPicPr>
            <a:picLocks noChangeAspect="1"/>
          </p:cNvPicPr>
          <p:nvPr/>
        </p:nvPicPr>
        <p:blipFill>
          <a:blip r:embed="rId6"/>
          <a:stretch>
            <a:fillRect/>
          </a:stretch>
        </p:blipFill>
        <p:spPr>
          <a:xfrm>
            <a:off x="15636828" y="1248228"/>
            <a:ext cx="1135325" cy="1135325"/>
          </a:xfrm>
          <a:prstGeom prst="rect">
            <a:avLst/>
          </a:prstGeom>
        </p:spPr>
      </p:pic>
      <p:pic>
        <p:nvPicPr>
          <p:cNvPr id="85" name="Picture 84">
            <a:extLst>
              <a:ext uri="{FF2B5EF4-FFF2-40B4-BE49-F238E27FC236}">
                <a16:creationId xmlns:a16="http://schemas.microsoft.com/office/drawing/2014/main" id="{FB6D74A1-3CB3-4D13-C6A3-DE54C74246E9}"/>
              </a:ext>
            </a:extLst>
          </p:cNvPr>
          <p:cNvPicPr>
            <a:picLocks noChangeAspect="1"/>
          </p:cNvPicPr>
          <p:nvPr/>
        </p:nvPicPr>
        <p:blipFill>
          <a:blip r:embed="rId7"/>
          <a:stretch>
            <a:fillRect/>
          </a:stretch>
        </p:blipFill>
        <p:spPr>
          <a:xfrm>
            <a:off x="14073006" y="1108737"/>
            <a:ext cx="1200033" cy="1200033"/>
          </a:xfrm>
          <a:prstGeom prst="rect">
            <a:avLst/>
          </a:prstGeom>
        </p:spPr>
      </p:pic>
      <p:grpSp>
        <p:nvGrpSpPr>
          <p:cNvPr id="2" name="Group 39">
            <a:extLst>
              <a:ext uri="{FF2B5EF4-FFF2-40B4-BE49-F238E27FC236}">
                <a16:creationId xmlns:a16="http://schemas.microsoft.com/office/drawing/2014/main" id="{AAB058EE-376C-82BA-A10C-BE5ACD9A287E}"/>
              </a:ext>
            </a:extLst>
          </p:cNvPr>
          <p:cNvGrpSpPr/>
          <p:nvPr/>
        </p:nvGrpSpPr>
        <p:grpSpPr>
          <a:xfrm>
            <a:off x="222250" y="79811"/>
            <a:ext cx="19632058" cy="750783"/>
            <a:chOff x="0" y="0"/>
            <a:chExt cx="23630255" cy="910615"/>
          </a:xfrm>
        </p:grpSpPr>
        <p:sp>
          <p:nvSpPr>
            <p:cNvPr id="3" name="Freeform 40">
              <a:extLst>
                <a:ext uri="{FF2B5EF4-FFF2-40B4-BE49-F238E27FC236}">
                  <a16:creationId xmlns:a16="http://schemas.microsoft.com/office/drawing/2014/main" id="{DC5508C2-33BD-20C7-96D8-E298B319721F}"/>
                </a:ext>
              </a:extLst>
            </p:cNvPr>
            <p:cNvSpPr/>
            <p:nvPr/>
          </p:nvSpPr>
          <p:spPr>
            <a:xfrm>
              <a:off x="15367" y="14393"/>
              <a:ext cx="23599520" cy="881755"/>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a:p>
          </p:txBody>
        </p:sp>
        <p:sp>
          <p:nvSpPr>
            <p:cNvPr id="17" name="Freeform 41">
              <a:extLst>
                <a:ext uri="{FF2B5EF4-FFF2-40B4-BE49-F238E27FC236}">
                  <a16:creationId xmlns:a16="http://schemas.microsoft.com/office/drawing/2014/main" id="{C03CAD20-44D6-FE14-3AA7-8D452391E6FA}"/>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18" name="TextBox 42">
              <a:extLst>
                <a:ext uri="{FF2B5EF4-FFF2-40B4-BE49-F238E27FC236}">
                  <a16:creationId xmlns:a16="http://schemas.microsoft.com/office/drawing/2014/main" id="{950B3455-E4A2-13F2-4E6F-39045634A919}"/>
                </a:ext>
              </a:extLst>
            </p:cNvPr>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199" b="1" dirty="0">
                  <a:solidFill>
                    <a:srgbClr val="FFFFFF"/>
                  </a:solidFill>
                  <a:latin typeface="Amasis MT Pro Black" panose="02040A04050005020304" pitchFamily="18" charset="0"/>
                  <a:ea typeface="Times New Roman Bold"/>
                  <a:cs typeface="Times New Roman Bold"/>
                  <a:sym typeface="Times New Roman Bold"/>
                </a:rPr>
                <a:t>IMPLEMENTATION</a:t>
              </a:r>
            </a:p>
          </p:txBody>
        </p:sp>
      </p:grpSp>
      <p:sp>
        <p:nvSpPr>
          <p:cNvPr id="20" name="TextBox 19">
            <a:extLst>
              <a:ext uri="{FF2B5EF4-FFF2-40B4-BE49-F238E27FC236}">
                <a16:creationId xmlns:a16="http://schemas.microsoft.com/office/drawing/2014/main" id="{E909C26C-525F-9A3A-344B-BE35E14542C0}"/>
              </a:ext>
            </a:extLst>
          </p:cNvPr>
          <p:cNvSpPr txBox="1"/>
          <p:nvPr/>
        </p:nvSpPr>
        <p:spPr>
          <a:xfrm>
            <a:off x="1739740" y="4028760"/>
            <a:ext cx="1936079" cy="400110"/>
          </a:xfrm>
          <a:prstGeom prst="rect">
            <a:avLst/>
          </a:prstGeom>
          <a:noFill/>
        </p:spPr>
        <p:txBody>
          <a:bodyPr wrap="square">
            <a:spAutoFit/>
          </a:bodyPr>
          <a:lstStyle/>
          <a:p>
            <a:r>
              <a:rPr lang="en-IN" sz="2000" b="1" dirty="0">
                <a:latin typeface="+mj-lt"/>
              </a:rPr>
              <a:t>ZOMATO ZONES</a:t>
            </a:r>
          </a:p>
        </p:txBody>
      </p:sp>
      <p:sp>
        <p:nvSpPr>
          <p:cNvPr id="22" name="TextBox 21">
            <a:extLst>
              <a:ext uri="{FF2B5EF4-FFF2-40B4-BE49-F238E27FC236}">
                <a16:creationId xmlns:a16="http://schemas.microsoft.com/office/drawing/2014/main" id="{A0372783-BDF8-19EE-D8D2-6084AF5F3F98}"/>
              </a:ext>
            </a:extLst>
          </p:cNvPr>
          <p:cNvSpPr txBox="1"/>
          <p:nvPr/>
        </p:nvSpPr>
        <p:spPr>
          <a:xfrm>
            <a:off x="5941229" y="4000460"/>
            <a:ext cx="10104120" cy="400110"/>
          </a:xfrm>
          <a:prstGeom prst="rect">
            <a:avLst/>
          </a:prstGeom>
          <a:noFill/>
        </p:spPr>
        <p:txBody>
          <a:bodyPr wrap="square">
            <a:spAutoFit/>
          </a:bodyPr>
          <a:lstStyle/>
          <a:p>
            <a:r>
              <a:rPr lang="en-IN" sz="2000" b="1" dirty="0">
                <a:latin typeface="+mj-lt"/>
              </a:rPr>
              <a:t>COUPON TICKETING SYSTEM</a:t>
            </a:r>
          </a:p>
        </p:txBody>
      </p:sp>
      <p:sp>
        <p:nvSpPr>
          <p:cNvPr id="38" name="TextBox 37">
            <a:extLst>
              <a:ext uri="{FF2B5EF4-FFF2-40B4-BE49-F238E27FC236}">
                <a16:creationId xmlns:a16="http://schemas.microsoft.com/office/drawing/2014/main" id="{58FB52BB-89B4-B299-E28C-829D3D6E61BC}"/>
              </a:ext>
            </a:extLst>
          </p:cNvPr>
          <p:cNvSpPr txBox="1"/>
          <p:nvPr/>
        </p:nvSpPr>
        <p:spPr>
          <a:xfrm>
            <a:off x="1314217" y="5189527"/>
            <a:ext cx="10104120" cy="400110"/>
          </a:xfrm>
          <a:prstGeom prst="rect">
            <a:avLst/>
          </a:prstGeom>
          <a:noFill/>
        </p:spPr>
        <p:txBody>
          <a:bodyPr wrap="square">
            <a:spAutoFit/>
          </a:bodyPr>
          <a:lstStyle/>
          <a:p>
            <a:r>
              <a:rPr lang="en-IN" sz="2000" b="1" dirty="0">
                <a:latin typeface="+mj-lt"/>
              </a:rPr>
              <a:t>SANITARY KITS</a:t>
            </a:r>
          </a:p>
        </p:txBody>
      </p:sp>
      <p:sp>
        <p:nvSpPr>
          <p:cNvPr id="46" name="TextBox 45">
            <a:extLst>
              <a:ext uri="{FF2B5EF4-FFF2-40B4-BE49-F238E27FC236}">
                <a16:creationId xmlns:a16="http://schemas.microsoft.com/office/drawing/2014/main" id="{B21A3820-4940-AA43-B724-C9B8032AE1C1}"/>
              </a:ext>
            </a:extLst>
          </p:cNvPr>
          <p:cNvSpPr txBox="1"/>
          <p:nvPr/>
        </p:nvSpPr>
        <p:spPr>
          <a:xfrm>
            <a:off x="5599315" y="5203392"/>
            <a:ext cx="10104120" cy="400110"/>
          </a:xfrm>
          <a:prstGeom prst="rect">
            <a:avLst/>
          </a:prstGeom>
          <a:noFill/>
        </p:spPr>
        <p:txBody>
          <a:bodyPr wrap="square">
            <a:spAutoFit/>
          </a:bodyPr>
          <a:lstStyle/>
          <a:p>
            <a:r>
              <a:rPr lang="en-IN" sz="2000" b="1" dirty="0">
                <a:latin typeface="+mj-lt"/>
              </a:rPr>
              <a:t>STREET CREDIT SYSTEM</a:t>
            </a:r>
          </a:p>
        </p:txBody>
      </p:sp>
      <p:sp>
        <p:nvSpPr>
          <p:cNvPr id="55" name="TextBox 54">
            <a:extLst>
              <a:ext uri="{FF2B5EF4-FFF2-40B4-BE49-F238E27FC236}">
                <a16:creationId xmlns:a16="http://schemas.microsoft.com/office/drawing/2014/main" id="{07CBDBE6-0F96-5F3E-A37D-06CEDB4E5CEC}"/>
              </a:ext>
            </a:extLst>
          </p:cNvPr>
          <p:cNvSpPr txBox="1"/>
          <p:nvPr/>
        </p:nvSpPr>
        <p:spPr>
          <a:xfrm>
            <a:off x="10705690" y="5217257"/>
            <a:ext cx="10104120" cy="400110"/>
          </a:xfrm>
          <a:prstGeom prst="rect">
            <a:avLst/>
          </a:prstGeom>
          <a:noFill/>
        </p:spPr>
        <p:txBody>
          <a:bodyPr wrap="square">
            <a:spAutoFit/>
          </a:bodyPr>
          <a:lstStyle/>
          <a:p>
            <a:r>
              <a:rPr lang="en-IN" sz="2000" b="1" dirty="0">
                <a:latin typeface="+mj-lt"/>
              </a:rPr>
              <a:t>CSR FULLFILLMENT</a:t>
            </a:r>
          </a:p>
        </p:txBody>
      </p:sp>
      <p:sp>
        <p:nvSpPr>
          <p:cNvPr id="57" name="TextBox 56">
            <a:extLst>
              <a:ext uri="{FF2B5EF4-FFF2-40B4-BE49-F238E27FC236}">
                <a16:creationId xmlns:a16="http://schemas.microsoft.com/office/drawing/2014/main" id="{5393AD8D-B20B-EB45-A6FB-8AFDB25975AE}"/>
              </a:ext>
            </a:extLst>
          </p:cNvPr>
          <p:cNvSpPr txBox="1"/>
          <p:nvPr/>
        </p:nvSpPr>
        <p:spPr>
          <a:xfrm>
            <a:off x="10958121" y="3879172"/>
            <a:ext cx="10492740" cy="400110"/>
          </a:xfrm>
          <a:prstGeom prst="rect">
            <a:avLst/>
          </a:prstGeom>
          <a:noFill/>
        </p:spPr>
        <p:txBody>
          <a:bodyPr wrap="square">
            <a:spAutoFit/>
          </a:bodyPr>
          <a:lstStyle/>
          <a:p>
            <a:r>
              <a:rPr lang="en-IN" sz="2000" b="1" dirty="0">
                <a:latin typeface="+mj-lt"/>
              </a:rPr>
              <a:t>COMBOS (ML INTEGRATION</a:t>
            </a:r>
            <a:r>
              <a:rPr lang="en-IN" sz="1800" b="1" dirty="0">
                <a:latin typeface="+mj-lt"/>
              </a:rPr>
              <a:t>)</a:t>
            </a:r>
          </a:p>
        </p:txBody>
      </p:sp>
      <p:sp>
        <p:nvSpPr>
          <p:cNvPr id="59" name="TextBox 58">
            <a:extLst>
              <a:ext uri="{FF2B5EF4-FFF2-40B4-BE49-F238E27FC236}">
                <a16:creationId xmlns:a16="http://schemas.microsoft.com/office/drawing/2014/main" id="{387B858B-F1D5-940D-4F29-A3BCE3D37E3E}"/>
              </a:ext>
            </a:extLst>
          </p:cNvPr>
          <p:cNvSpPr txBox="1"/>
          <p:nvPr/>
        </p:nvSpPr>
        <p:spPr>
          <a:xfrm>
            <a:off x="16644863" y="1188740"/>
            <a:ext cx="2969351" cy="1200329"/>
          </a:xfrm>
          <a:prstGeom prst="rect">
            <a:avLst/>
          </a:prstGeom>
          <a:noFill/>
        </p:spPr>
        <p:txBody>
          <a:bodyPr wrap="square">
            <a:spAutoFit/>
          </a:bodyPr>
          <a:lstStyle/>
          <a:p>
            <a:pPr algn="ctr"/>
            <a:r>
              <a:rPr lang="en-US" sz="3600" b="1" dirty="0">
                <a:solidFill>
                  <a:schemeClr val="tx1"/>
                </a:solidFill>
                <a:latin typeface="+mj-lt"/>
              </a:rPr>
              <a:t>BUDGET ALLOCATION</a:t>
            </a:r>
            <a:endParaRPr lang="en-US" sz="3600" dirty="0">
              <a:solidFill>
                <a:schemeClr val="tx1"/>
              </a:solidFill>
              <a:latin typeface="+mj-lt"/>
            </a:endParaRPr>
          </a:p>
        </p:txBody>
      </p:sp>
      <p:pic>
        <p:nvPicPr>
          <p:cNvPr id="63" name="Picture 62">
            <a:extLst>
              <a:ext uri="{FF2B5EF4-FFF2-40B4-BE49-F238E27FC236}">
                <a16:creationId xmlns:a16="http://schemas.microsoft.com/office/drawing/2014/main" id="{2587530D-8AAE-A859-933C-88A754DEF1E0}"/>
              </a:ext>
            </a:extLst>
          </p:cNvPr>
          <p:cNvPicPr>
            <a:picLocks noChangeAspect="1"/>
          </p:cNvPicPr>
          <p:nvPr/>
        </p:nvPicPr>
        <p:blipFill>
          <a:blip r:embed="rId8"/>
          <a:stretch>
            <a:fillRect/>
          </a:stretch>
        </p:blipFill>
        <p:spPr>
          <a:xfrm>
            <a:off x="1335892" y="8566810"/>
            <a:ext cx="1501766" cy="150176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2513" y="0"/>
            <a:ext cx="20099073" cy="113093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8" name="Picture 7" descr="A cartoon of a person riding a scooter">
            <a:extLst>
              <a:ext uri="{FF2B5EF4-FFF2-40B4-BE49-F238E27FC236}">
                <a16:creationId xmlns:a16="http://schemas.microsoft.com/office/drawing/2014/main" id="{781619C6-8480-5D37-ABA2-0D97D5CD7DE0}"/>
              </a:ext>
            </a:extLst>
          </p:cNvPr>
          <p:cNvPicPr>
            <a:picLocks noChangeAspect="1"/>
          </p:cNvPicPr>
          <p:nvPr/>
        </p:nvPicPr>
        <p:blipFill>
          <a:blip r:embed="rId2">
            <a:extLst>
              <a:ext uri="{28A0092B-C50C-407E-A947-70E740481C1C}">
                <a14:useLocalDpi xmlns:a14="http://schemas.microsoft.com/office/drawing/2010/main" val="0"/>
              </a:ext>
            </a:extLst>
          </a:blip>
          <a:srcRect l="3942" r="3159" b="1"/>
          <a:stretch/>
        </p:blipFill>
        <p:spPr>
          <a:xfrm>
            <a:off x="20" y="2114"/>
            <a:ext cx="20104080" cy="11307236"/>
          </a:xfrm>
          <a:prstGeom prst="rect">
            <a:avLst/>
          </a:prstGeom>
        </p:spPr>
      </p:pic>
      <p:sp>
        <p:nvSpPr>
          <p:cNvPr id="10" name="TextBox 9">
            <a:extLst>
              <a:ext uri="{FF2B5EF4-FFF2-40B4-BE49-F238E27FC236}">
                <a16:creationId xmlns:a16="http://schemas.microsoft.com/office/drawing/2014/main" id="{E5A2C663-4C7F-5ED3-49B7-CE243D8409C8}"/>
              </a:ext>
            </a:extLst>
          </p:cNvPr>
          <p:cNvSpPr txBox="1"/>
          <p:nvPr/>
        </p:nvSpPr>
        <p:spPr>
          <a:xfrm>
            <a:off x="4775198" y="3216275"/>
            <a:ext cx="10553702" cy="1569660"/>
          </a:xfrm>
          <a:prstGeom prst="rect">
            <a:avLst/>
          </a:prstGeom>
          <a:noFill/>
        </p:spPr>
        <p:txBody>
          <a:bodyPr wrap="square" rtlCol="0">
            <a:spAutoFit/>
          </a:bodyPr>
          <a:lstStyle/>
          <a:p>
            <a:pPr algn="ctr"/>
            <a:r>
              <a:rPr lang="en-IN" sz="9600" dirty="0">
                <a:solidFill>
                  <a:schemeClr val="bg1"/>
                </a:solidFill>
                <a:latin typeface="Amasis MT Pro Black" panose="02040A04050005020304" pitchFamily="18" charset="0"/>
              </a:rPr>
              <a:t>THANK YOU</a:t>
            </a:r>
          </a:p>
        </p:txBody>
      </p:sp>
      <p:sp>
        <p:nvSpPr>
          <p:cNvPr id="12" name="TextBox 11">
            <a:extLst>
              <a:ext uri="{FF2B5EF4-FFF2-40B4-BE49-F238E27FC236}">
                <a16:creationId xmlns:a16="http://schemas.microsoft.com/office/drawing/2014/main" id="{1F0ADDE2-6447-5DBD-609A-87E32F5BCDAF}"/>
              </a:ext>
            </a:extLst>
          </p:cNvPr>
          <p:cNvSpPr txBox="1"/>
          <p:nvPr/>
        </p:nvSpPr>
        <p:spPr>
          <a:xfrm>
            <a:off x="6927850" y="4785935"/>
            <a:ext cx="7696200" cy="1107996"/>
          </a:xfrm>
          <a:prstGeom prst="rect">
            <a:avLst/>
          </a:prstGeom>
          <a:noFill/>
        </p:spPr>
        <p:txBody>
          <a:bodyPr wrap="square" rtlCol="0">
            <a:spAutoFit/>
          </a:bodyPr>
          <a:lstStyle/>
          <a:p>
            <a:r>
              <a:rPr lang="en-IN" sz="6600" b="1" i="1" dirty="0">
                <a:solidFill>
                  <a:schemeClr val="bg1"/>
                </a:solidFill>
                <a:latin typeface="Amasis MT Pro Black" panose="02040A04050005020304" pitchFamily="18" charset="0"/>
              </a:rPr>
              <a:t>TEAM- SRGK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Freeform 33">
            <a:extLst>
              <a:ext uri="{FF2B5EF4-FFF2-40B4-BE49-F238E27FC236}">
                <a16:creationId xmlns:a16="http://schemas.microsoft.com/office/drawing/2014/main" id="{45A094FC-C1DA-ACF6-5E17-54C37833E542}"/>
              </a:ext>
            </a:extLst>
          </p:cNvPr>
          <p:cNvSpPr/>
          <p:nvPr/>
        </p:nvSpPr>
        <p:spPr>
          <a:xfrm>
            <a:off x="13511026" y="2803407"/>
            <a:ext cx="6303325" cy="3916261"/>
          </a:xfrm>
          <a:custGeom>
            <a:avLst/>
            <a:gdLst/>
            <a:ahLst/>
            <a:cxnLst/>
            <a:rect l="l" t="t" r="r" b="b"/>
            <a:pathLst>
              <a:path w="12332653" h="7041312">
                <a:moveTo>
                  <a:pt x="12332653" y="0"/>
                </a:moveTo>
                <a:lnTo>
                  <a:pt x="0" y="0"/>
                </a:lnTo>
                <a:lnTo>
                  <a:pt x="0" y="7041312"/>
                </a:lnTo>
                <a:lnTo>
                  <a:pt x="12332653" y="7041312"/>
                </a:lnTo>
                <a:lnTo>
                  <a:pt x="12332653" y="0"/>
                </a:lnTo>
                <a:close/>
              </a:path>
            </a:pathLst>
          </a:custGeom>
          <a:solidFill>
            <a:srgbClr val="EBBDC1"/>
          </a:solidFill>
        </p:spPr>
        <p:txBody>
          <a:bodyPr/>
          <a:lstStyle/>
          <a:p>
            <a:endParaRPr lang="en-IN"/>
          </a:p>
        </p:txBody>
      </p:sp>
      <p:sp>
        <p:nvSpPr>
          <p:cNvPr id="2" name="Freeform 2"/>
          <p:cNvSpPr/>
          <p:nvPr/>
        </p:nvSpPr>
        <p:spPr>
          <a:xfrm>
            <a:off x="439709" y="10605729"/>
            <a:ext cx="1895175" cy="607599"/>
          </a:xfrm>
          <a:custGeom>
            <a:avLst/>
            <a:gdLst/>
            <a:ahLst/>
            <a:cxnLst/>
            <a:rect l="l" t="t" r="r" b="b"/>
            <a:pathLst>
              <a:path w="1723975" h="552712">
                <a:moveTo>
                  <a:pt x="0" y="0"/>
                </a:moveTo>
                <a:lnTo>
                  <a:pt x="1723975" y="0"/>
                </a:lnTo>
                <a:lnTo>
                  <a:pt x="1723975" y="552711"/>
                </a:lnTo>
                <a:lnTo>
                  <a:pt x="0" y="552711"/>
                </a:lnTo>
                <a:lnTo>
                  <a:pt x="0" y="0"/>
                </a:lnTo>
                <a:close/>
              </a:path>
            </a:pathLst>
          </a:custGeom>
          <a:blipFill>
            <a:blip r:embed="rId2">
              <a:extLst>
                <a:ext uri="{96DAC541-7B7A-43D3-8B79-37D633B846F1}">
                  <asvg:svgBlip xmlns:asvg="http://schemas.microsoft.com/office/drawing/2016/SVG/main" r:embed="rId3"/>
                </a:ext>
              </a:extLst>
            </a:blip>
            <a:stretch>
              <a:fillRect/>
            </a:stretch>
          </a:blipFill>
          <a:effectLst>
            <a:glow rad="228600">
              <a:schemeClr val="accent2">
                <a:satMod val="175000"/>
                <a:alpha val="40000"/>
              </a:schemeClr>
            </a:glow>
          </a:effectLst>
        </p:spPr>
        <p:txBody>
          <a:bodyPr/>
          <a:lstStyle/>
          <a:p>
            <a:endParaRPr lang="en-IN"/>
          </a:p>
        </p:txBody>
      </p:sp>
      <p:sp>
        <p:nvSpPr>
          <p:cNvPr id="3" name="Freeform 3"/>
          <p:cNvSpPr/>
          <p:nvPr/>
        </p:nvSpPr>
        <p:spPr>
          <a:xfrm>
            <a:off x="2418393" y="10605728"/>
            <a:ext cx="4836785" cy="607215"/>
          </a:xfrm>
          <a:custGeom>
            <a:avLst/>
            <a:gdLst/>
            <a:ahLst/>
            <a:cxnLst/>
            <a:rect l="l" t="t" r="r" b="b"/>
            <a:pathLst>
              <a:path w="4399855" h="552362">
                <a:moveTo>
                  <a:pt x="0" y="0"/>
                </a:moveTo>
                <a:lnTo>
                  <a:pt x="4399855" y="0"/>
                </a:lnTo>
                <a:lnTo>
                  <a:pt x="4399855" y="552362"/>
                </a:lnTo>
                <a:lnTo>
                  <a:pt x="0" y="552362"/>
                </a:lnTo>
                <a:lnTo>
                  <a:pt x="0" y="0"/>
                </a:lnTo>
                <a:close/>
              </a:path>
            </a:pathLst>
          </a:custGeom>
          <a:blipFill>
            <a:blip r:embed="rId4"/>
            <a:stretch>
              <a:fillRect l="-216" r="-216"/>
            </a:stretch>
          </a:blipFill>
        </p:spPr>
        <p:txBody>
          <a:bodyPr/>
          <a:lstStyle/>
          <a:p>
            <a:endParaRPr lang="en-IN"/>
          </a:p>
        </p:txBody>
      </p:sp>
      <p:sp>
        <p:nvSpPr>
          <p:cNvPr id="4" name="Freeform 4"/>
          <p:cNvSpPr/>
          <p:nvPr/>
        </p:nvSpPr>
        <p:spPr>
          <a:xfrm>
            <a:off x="7338931" y="10605728"/>
            <a:ext cx="5632447" cy="607215"/>
          </a:xfrm>
          <a:custGeom>
            <a:avLst/>
            <a:gdLst/>
            <a:ahLst/>
            <a:cxnLst/>
            <a:rect l="l" t="t" r="r" b="b"/>
            <a:pathLst>
              <a:path w="5123641" h="552362">
                <a:moveTo>
                  <a:pt x="0" y="0"/>
                </a:moveTo>
                <a:lnTo>
                  <a:pt x="5123641" y="0"/>
                </a:lnTo>
                <a:lnTo>
                  <a:pt x="5123641" y="552362"/>
                </a:lnTo>
                <a:lnTo>
                  <a:pt x="0" y="552362"/>
                </a:lnTo>
                <a:lnTo>
                  <a:pt x="0" y="0"/>
                </a:lnTo>
                <a:close/>
              </a:path>
            </a:pathLst>
          </a:custGeom>
          <a:blipFill>
            <a:blip r:embed="rId5"/>
            <a:stretch>
              <a:fillRect l="-210" r="-210"/>
            </a:stretch>
          </a:blipFill>
        </p:spPr>
        <p:txBody>
          <a:bodyPr/>
          <a:lstStyle/>
          <a:p>
            <a:endParaRPr lang="en-IN"/>
          </a:p>
        </p:txBody>
      </p:sp>
      <p:sp>
        <p:nvSpPr>
          <p:cNvPr id="5" name="Freeform 5"/>
          <p:cNvSpPr/>
          <p:nvPr/>
        </p:nvSpPr>
        <p:spPr>
          <a:xfrm>
            <a:off x="13055131" y="10605729"/>
            <a:ext cx="1874224" cy="607599"/>
          </a:xfrm>
          <a:custGeom>
            <a:avLst/>
            <a:gdLst/>
            <a:ahLst/>
            <a:cxnLst/>
            <a:rect l="l" t="t" r="r" b="b"/>
            <a:pathLst>
              <a:path w="1704916" h="552712">
                <a:moveTo>
                  <a:pt x="0" y="0"/>
                </a:moveTo>
                <a:lnTo>
                  <a:pt x="1704917" y="0"/>
                </a:lnTo>
                <a:lnTo>
                  <a:pt x="1704917" y="552711"/>
                </a:lnTo>
                <a:lnTo>
                  <a:pt x="0" y="55271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
        <p:nvSpPr>
          <p:cNvPr id="6" name="Freeform 6"/>
          <p:cNvSpPr/>
          <p:nvPr/>
        </p:nvSpPr>
        <p:spPr>
          <a:xfrm>
            <a:off x="15012879" y="10605728"/>
            <a:ext cx="2690592" cy="607215"/>
          </a:xfrm>
          <a:custGeom>
            <a:avLst/>
            <a:gdLst/>
            <a:ahLst/>
            <a:cxnLst/>
            <a:rect l="l" t="t" r="r" b="b"/>
            <a:pathLst>
              <a:path w="2447538" h="552362">
                <a:moveTo>
                  <a:pt x="0" y="0"/>
                </a:moveTo>
                <a:lnTo>
                  <a:pt x="2447538" y="0"/>
                </a:lnTo>
                <a:lnTo>
                  <a:pt x="2447538" y="552362"/>
                </a:lnTo>
                <a:lnTo>
                  <a:pt x="0" y="552362"/>
                </a:lnTo>
                <a:lnTo>
                  <a:pt x="0" y="0"/>
                </a:lnTo>
                <a:close/>
              </a:path>
            </a:pathLst>
          </a:custGeom>
          <a:blipFill>
            <a:blip r:embed="rId8"/>
            <a:stretch>
              <a:fillRect l="-200" r="-200"/>
            </a:stretch>
          </a:blipFill>
        </p:spPr>
        <p:txBody>
          <a:bodyPr/>
          <a:lstStyle/>
          <a:p>
            <a:endParaRPr lang="en-IN"/>
          </a:p>
        </p:txBody>
      </p:sp>
      <p:sp>
        <p:nvSpPr>
          <p:cNvPr id="7" name="Freeform 7"/>
          <p:cNvSpPr/>
          <p:nvPr/>
        </p:nvSpPr>
        <p:spPr>
          <a:xfrm>
            <a:off x="17787226" y="10605728"/>
            <a:ext cx="2209007" cy="607215"/>
          </a:xfrm>
          <a:custGeom>
            <a:avLst/>
            <a:gdLst/>
            <a:ahLst/>
            <a:cxnLst/>
            <a:rect l="l" t="t" r="r" b="b"/>
            <a:pathLst>
              <a:path w="2009457" h="552362">
                <a:moveTo>
                  <a:pt x="0" y="0"/>
                </a:moveTo>
                <a:lnTo>
                  <a:pt x="2009457" y="0"/>
                </a:lnTo>
                <a:lnTo>
                  <a:pt x="2009457" y="552362"/>
                </a:lnTo>
                <a:lnTo>
                  <a:pt x="0" y="552362"/>
                </a:lnTo>
                <a:lnTo>
                  <a:pt x="0" y="0"/>
                </a:lnTo>
                <a:close/>
              </a:path>
            </a:pathLst>
          </a:custGeom>
          <a:blipFill>
            <a:blip r:embed="rId9"/>
            <a:stretch>
              <a:fillRect l="-214" r="-214"/>
            </a:stretch>
          </a:blipFill>
        </p:spPr>
        <p:txBody>
          <a:bodyPr/>
          <a:lstStyle/>
          <a:p>
            <a:endParaRPr lang="en-IN"/>
          </a:p>
        </p:txBody>
      </p:sp>
      <p:grpSp>
        <p:nvGrpSpPr>
          <p:cNvPr id="8" name="Group 8"/>
          <p:cNvGrpSpPr/>
          <p:nvPr/>
        </p:nvGrpSpPr>
        <p:grpSpPr>
          <a:xfrm>
            <a:off x="11243956" y="9995531"/>
            <a:ext cx="26666" cy="26666"/>
            <a:chOff x="0" y="0"/>
            <a:chExt cx="32343" cy="32343"/>
          </a:xfrm>
        </p:grpSpPr>
        <p:sp>
          <p:nvSpPr>
            <p:cNvPr id="9" name="Freeform 9"/>
            <p:cNvSpPr/>
            <p:nvPr/>
          </p:nvSpPr>
          <p:spPr>
            <a:xfrm>
              <a:off x="0" y="0"/>
              <a:ext cx="32004" cy="31623"/>
            </a:xfrm>
            <a:custGeom>
              <a:avLst/>
              <a:gdLst/>
              <a:ahLst/>
              <a:cxnLst/>
              <a:rect l="l" t="t" r="r" b="b"/>
              <a:pathLst>
                <a:path w="32004" h="31623">
                  <a:moveTo>
                    <a:pt x="32004" y="0"/>
                  </a:moveTo>
                  <a:lnTo>
                    <a:pt x="19304" y="0"/>
                  </a:lnTo>
                  <a:lnTo>
                    <a:pt x="6604" y="0"/>
                  </a:lnTo>
                  <a:lnTo>
                    <a:pt x="0" y="0"/>
                  </a:lnTo>
                  <a:lnTo>
                    <a:pt x="0" y="25400"/>
                  </a:lnTo>
                  <a:lnTo>
                    <a:pt x="6604" y="25400"/>
                  </a:lnTo>
                  <a:lnTo>
                    <a:pt x="6604" y="31623"/>
                  </a:lnTo>
                  <a:lnTo>
                    <a:pt x="19304" y="31623"/>
                  </a:lnTo>
                  <a:lnTo>
                    <a:pt x="32004" y="31623"/>
                  </a:lnTo>
                  <a:lnTo>
                    <a:pt x="32004" y="0"/>
                  </a:lnTo>
                  <a:close/>
                </a:path>
              </a:pathLst>
            </a:custGeom>
            <a:solidFill>
              <a:srgbClr val="DE1C1C"/>
            </a:solidFill>
          </p:spPr>
          <p:txBody>
            <a:bodyPr/>
            <a:lstStyle/>
            <a:p>
              <a:endParaRPr lang="en-IN"/>
            </a:p>
          </p:txBody>
        </p:sp>
      </p:grpSp>
      <p:grpSp>
        <p:nvGrpSpPr>
          <p:cNvPr id="11" name="Group 11"/>
          <p:cNvGrpSpPr/>
          <p:nvPr/>
        </p:nvGrpSpPr>
        <p:grpSpPr>
          <a:xfrm>
            <a:off x="310724" y="162843"/>
            <a:ext cx="19482653" cy="750783"/>
            <a:chOff x="0" y="0"/>
            <a:chExt cx="23630255" cy="910615"/>
          </a:xfrm>
        </p:grpSpPr>
        <p:sp>
          <p:nvSpPr>
            <p:cNvPr id="12" name="Freeform 12"/>
            <p:cNvSpPr/>
            <p:nvPr/>
          </p:nvSpPr>
          <p:spPr>
            <a:xfrm>
              <a:off x="15367" y="14393"/>
              <a:ext cx="23599520" cy="881755"/>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dirty="0"/>
            </a:p>
          </p:txBody>
        </p:sp>
        <p:sp>
          <p:nvSpPr>
            <p:cNvPr id="13" name="Freeform 13"/>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14" name="TextBox 14"/>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199" b="1" dirty="0">
                  <a:solidFill>
                    <a:srgbClr val="FFFFFF"/>
                  </a:solidFill>
                  <a:latin typeface="Amasis MT Pro Black" panose="02040A04050005020304" pitchFamily="18" charset="0"/>
                  <a:ea typeface="Times New Roman Bold"/>
                  <a:cs typeface="Times New Roman Bold"/>
                  <a:sym typeface="Times New Roman Bold"/>
                </a:rPr>
                <a:t>ZOMATO’S OVERVIEW</a:t>
              </a:r>
            </a:p>
          </p:txBody>
        </p:sp>
      </p:grpSp>
      <p:grpSp>
        <p:nvGrpSpPr>
          <p:cNvPr id="15" name="Group 15"/>
          <p:cNvGrpSpPr/>
          <p:nvPr/>
        </p:nvGrpSpPr>
        <p:grpSpPr>
          <a:xfrm>
            <a:off x="4094522" y="1070341"/>
            <a:ext cx="15720472" cy="1578940"/>
            <a:chOff x="0" y="0"/>
            <a:chExt cx="18491786" cy="1915076"/>
          </a:xfrm>
        </p:grpSpPr>
        <p:sp>
          <p:nvSpPr>
            <p:cNvPr id="16" name="Freeform 16"/>
            <p:cNvSpPr/>
            <p:nvPr/>
          </p:nvSpPr>
          <p:spPr>
            <a:xfrm>
              <a:off x="0" y="0"/>
              <a:ext cx="18491031" cy="1915022"/>
            </a:xfrm>
            <a:custGeom>
              <a:avLst/>
              <a:gdLst/>
              <a:ahLst/>
              <a:cxnLst/>
              <a:rect l="l" t="t" r="r" b="b"/>
              <a:pathLst>
                <a:path w="18491031" h="1915022">
                  <a:moveTo>
                    <a:pt x="18491031" y="0"/>
                  </a:moveTo>
                  <a:lnTo>
                    <a:pt x="0" y="0"/>
                  </a:lnTo>
                  <a:lnTo>
                    <a:pt x="0" y="1915022"/>
                  </a:lnTo>
                  <a:lnTo>
                    <a:pt x="18491031" y="1915022"/>
                  </a:lnTo>
                  <a:lnTo>
                    <a:pt x="18491031" y="0"/>
                  </a:lnTo>
                  <a:close/>
                </a:path>
              </a:pathLst>
            </a:custGeom>
            <a:solidFill>
              <a:srgbClr val="FFEBEB">
                <a:alpha val="57647"/>
              </a:srgbClr>
            </a:solidFill>
          </p:spPr>
          <p:txBody>
            <a:bodyPr/>
            <a:lstStyle/>
            <a:p>
              <a:endParaRPr lang="en-IN" dirty="0"/>
            </a:p>
          </p:txBody>
        </p:sp>
        <p:sp>
          <p:nvSpPr>
            <p:cNvPr id="17" name="TextBox 17"/>
            <p:cNvSpPr txBox="1"/>
            <p:nvPr/>
          </p:nvSpPr>
          <p:spPr>
            <a:xfrm>
              <a:off x="0" y="-47625"/>
              <a:ext cx="18491786" cy="1962701"/>
            </a:xfrm>
            <a:prstGeom prst="rect">
              <a:avLst/>
            </a:prstGeom>
          </p:spPr>
          <p:txBody>
            <a:bodyPr lIns="55845" tIns="55845" rIns="55845" bIns="55845" rtlCol="0" anchor="t"/>
            <a:lstStyle/>
            <a:p>
              <a:pPr algn="ctr">
                <a:lnSpc>
                  <a:spcPts val="2639"/>
                </a:lnSpc>
              </a:pPr>
              <a:r>
                <a:rPr lang="en-US" sz="2199" dirty="0">
                  <a:solidFill>
                    <a:srgbClr val="000000"/>
                  </a:solidFill>
                  <a:latin typeface="Times New Roman"/>
                  <a:ea typeface="Times New Roman"/>
                  <a:cs typeface="Times New Roman"/>
                  <a:sym typeface="Times New Roman"/>
                </a:rPr>
                <a:t>Zomato, founded by </a:t>
              </a:r>
              <a:r>
                <a:rPr lang="en-US" sz="2199" u="sng" dirty="0" err="1">
                  <a:solidFill>
                    <a:srgbClr val="000000"/>
                  </a:solidFill>
                  <a:latin typeface="Times New Roman"/>
                  <a:ea typeface="Times New Roman"/>
                  <a:cs typeface="Times New Roman"/>
                  <a:sym typeface="Times New Roman"/>
                </a:rPr>
                <a:t>Deepinder</a:t>
              </a:r>
              <a:r>
                <a:rPr lang="en-US" sz="2199" u="sng" dirty="0">
                  <a:solidFill>
                    <a:srgbClr val="000000"/>
                  </a:solidFill>
                  <a:latin typeface="Times New Roman"/>
                  <a:ea typeface="Times New Roman"/>
                  <a:cs typeface="Times New Roman"/>
                  <a:sym typeface="Times New Roman"/>
                </a:rPr>
                <a:t> Goyal </a:t>
              </a:r>
              <a:r>
                <a:rPr lang="en-US" sz="2199" dirty="0">
                  <a:solidFill>
                    <a:srgbClr val="000000"/>
                  </a:solidFill>
                  <a:latin typeface="Times New Roman"/>
                  <a:ea typeface="Times New Roman"/>
                  <a:cs typeface="Times New Roman"/>
                  <a:sym typeface="Times New Roman"/>
                </a:rPr>
                <a:t>and </a:t>
              </a:r>
              <a:r>
                <a:rPr lang="en-US" sz="2199" u="sng" dirty="0">
                  <a:solidFill>
                    <a:srgbClr val="000000"/>
                  </a:solidFill>
                  <a:latin typeface="Times New Roman"/>
                  <a:ea typeface="Times New Roman"/>
                  <a:cs typeface="Times New Roman"/>
                  <a:sym typeface="Times New Roman"/>
                </a:rPr>
                <a:t>Pankaj </a:t>
              </a:r>
              <a:r>
                <a:rPr lang="en-US" sz="2199" u="sng" dirty="0" err="1">
                  <a:solidFill>
                    <a:srgbClr val="000000"/>
                  </a:solidFill>
                  <a:latin typeface="Times New Roman"/>
                  <a:ea typeface="Times New Roman"/>
                  <a:cs typeface="Times New Roman"/>
                  <a:sym typeface="Times New Roman"/>
                </a:rPr>
                <a:t>Chaddah</a:t>
              </a:r>
              <a:r>
                <a:rPr lang="en-US" sz="2199" u="sng" dirty="0">
                  <a:solidFill>
                    <a:srgbClr val="000000"/>
                  </a:solidFill>
                  <a:latin typeface="Times New Roman"/>
                  <a:ea typeface="Times New Roman"/>
                  <a:cs typeface="Times New Roman"/>
                  <a:sym typeface="Times New Roman"/>
                </a:rPr>
                <a:t> </a:t>
              </a:r>
              <a:r>
                <a:rPr lang="en-US" sz="2199" dirty="0">
                  <a:solidFill>
                    <a:srgbClr val="000000"/>
                  </a:solidFill>
                  <a:latin typeface="Times New Roman"/>
                  <a:ea typeface="Times New Roman"/>
                  <a:cs typeface="Times New Roman"/>
                  <a:sym typeface="Times New Roman"/>
                </a:rPr>
                <a:t>in 2008, is a global restaurant aggregator and food delivery company. Initially launched as </a:t>
              </a:r>
              <a:r>
                <a:rPr lang="en-US" sz="2199" dirty="0" err="1">
                  <a:solidFill>
                    <a:srgbClr val="000000"/>
                  </a:solidFill>
                  <a:latin typeface="Times New Roman"/>
                  <a:ea typeface="Times New Roman"/>
                  <a:cs typeface="Times New Roman"/>
                  <a:sym typeface="Times New Roman"/>
                </a:rPr>
                <a:t>FoodieBay</a:t>
              </a:r>
              <a:r>
                <a:rPr lang="en-US" sz="2199" dirty="0">
                  <a:solidFill>
                    <a:srgbClr val="000000"/>
                  </a:solidFill>
                  <a:latin typeface="Times New Roman"/>
                  <a:ea typeface="Times New Roman"/>
                  <a:cs typeface="Times New Roman"/>
                  <a:sym typeface="Times New Roman"/>
                </a:rPr>
                <a:t>, Zomato has grown into a multinational platform, offering services across borders and through diverse subsidiaries. With a mission to deliver the best food options tailored to local preferences, Zomato continues to innovate and expand its reach, redefining the food delivery and dining experience worldwide.</a:t>
              </a:r>
            </a:p>
          </p:txBody>
        </p:sp>
      </p:grpSp>
      <p:pic>
        <p:nvPicPr>
          <p:cNvPr id="18" name="Picture 18"/>
          <p:cNvPicPr>
            <a:picLocks noChangeAspect="1"/>
          </p:cNvPicPr>
          <p:nvPr/>
        </p:nvPicPr>
        <p:blipFill>
          <a:blip r:embed="rId10"/>
          <a:stretch>
            <a:fillRect/>
          </a:stretch>
        </p:blipFill>
        <p:spPr>
          <a:xfrm>
            <a:off x="13642894" y="6550278"/>
            <a:ext cx="4603211" cy="4102104"/>
          </a:xfrm>
          <a:prstGeom prst="rect">
            <a:avLst/>
          </a:prstGeom>
        </p:spPr>
      </p:pic>
      <p:grpSp>
        <p:nvGrpSpPr>
          <p:cNvPr id="19" name="Group 19"/>
          <p:cNvGrpSpPr/>
          <p:nvPr/>
        </p:nvGrpSpPr>
        <p:grpSpPr>
          <a:xfrm>
            <a:off x="4465656" y="2827606"/>
            <a:ext cx="8840302" cy="2977316"/>
            <a:chOff x="0" y="0"/>
            <a:chExt cx="9967925" cy="3044801"/>
          </a:xfrm>
        </p:grpSpPr>
        <p:sp>
          <p:nvSpPr>
            <p:cNvPr id="20" name="Freeform 20"/>
            <p:cNvSpPr/>
            <p:nvPr/>
          </p:nvSpPr>
          <p:spPr>
            <a:xfrm>
              <a:off x="0" y="1691390"/>
              <a:ext cx="1589906" cy="721659"/>
            </a:xfrm>
            <a:custGeom>
              <a:avLst/>
              <a:gdLst/>
              <a:ahLst/>
              <a:cxnLst/>
              <a:rect l="l" t="t" r="r" b="b"/>
              <a:pathLst>
                <a:path w="1589906" h="721659">
                  <a:moveTo>
                    <a:pt x="0" y="0"/>
                  </a:moveTo>
                  <a:lnTo>
                    <a:pt x="1589906" y="0"/>
                  </a:lnTo>
                  <a:lnTo>
                    <a:pt x="1589906" y="721659"/>
                  </a:lnTo>
                  <a:lnTo>
                    <a:pt x="0" y="721659"/>
                  </a:lnTo>
                  <a:lnTo>
                    <a:pt x="0" y="0"/>
                  </a:lnTo>
                  <a:close/>
                </a:path>
              </a:pathLst>
            </a:custGeom>
            <a:blipFill>
              <a:blip r:embed="rId11"/>
              <a:stretch>
                <a:fillRect t="-103" b="-103"/>
              </a:stretch>
            </a:blipFill>
          </p:spPr>
          <p:txBody>
            <a:bodyPr/>
            <a:lstStyle/>
            <a:p>
              <a:endParaRPr lang="en-IN"/>
            </a:p>
          </p:txBody>
        </p:sp>
        <p:sp>
          <p:nvSpPr>
            <p:cNvPr id="21" name="Freeform 21"/>
            <p:cNvSpPr/>
            <p:nvPr/>
          </p:nvSpPr>
          <p:spPr>
            <a:xfrm>
              <a:off x="2164979" y="1217801"/>
              <a:ext cx="1590569" cy="473888"/>
            </a:xfrm>
            <a:custGeom>
              <a:avLst/>
              <a:gdLst/>
              <a:ahLst/>
              <a:cxnLst/>
              <a:rect l="l" t="t" r="r" b="b"/>
              <a:pathLst>
                <a:path w="1590569" h="473888">
                  <a:moveTo>
                    <a:pt x="0" y="0"/>
                  </a:moveTo>
                  <a:lnTo>
                    <a:pt x="1590569" y="0"/>
                  </a:lnTo>
                  <a:lnTo>
                    <a:pt x="1590569" y="473889"/>
                  </a:lnTo>
                  <a:lnTo>
                    <a:pt x="0" y="473889"/>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IN"/>
            </a:p>
          </p:txBody>
        </p:sp>
        <p:sp>
          <p:nvSpPr>
            <p:cNvPr id="22" name="Freeform 22"/>
            <p:cNvSpPr/>
            <p:nvPr/>
          </p:nvSpPr>
          <p:spPr>
            <a:xfrm>
              <a:off x="4149545" y="789315"/>
              <a:ext cx="1590569" cy="473888"/>
            </a:xfrm>
            <a:custGeom>
              <a:avLst/>
              <a:gdLst/>
              <a:ahLst/>
              <a:cxnLst/>
              <a:rect l="l" t="t" r="r" b="b"/>
              <a:pathLst>
                <a:path w="1590569" h="473888">
                  <a:moveTo>
                    <a:pt x="0" y="0"/>
                  </a:moveTo>
                  <a:lnTo>
                    <a:pt x="1590569" y="0"/>
                  </a:lnTo>
                  <a:lnTo>
                    <a:pt x="1590569" y="473889"/>
                  </a:lnTo>
                  <a:lnTo>
                    <a:pt x="0" y="47388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IN"/>
            </a:p>
          </p:txBody>
        </p:sp>
        <p:sp>
          <p:nvSpPr>
            <p:cNvPr id="23" name="Freeform 23"/>
            <p:cNvSpPr/>
            <p:nvPr/>
          </p:nvSpPr>
          <p:spPr>
            <a:xfrm>
              <a:off x="5085447" y="22552"/>
              <a:ext cx="1590569" cy="473888"/>
            </a:xfrm>
            <a:custGeom>
              <a:avLst/>
              <a:gdLst/>
              <a:ahLst/>
              <a:cxnLst/>
              <a:rect l="l" t="t" r="r" b="b"/>
              <a:pathLst>
                <a:path w="1590569" h="473888">
                  <a:moveTo>
                    <a:pt x="0" y="0"/>
                  </a:moveTo>
                  <a:lnTo>
                    <a:pt x="1590569" y="0"/>
                  </a:lnTo>
                  <a:lnTo>
                    <a:pt x="1590569" y="473888"/>
                  </a:lnTo>
                  <a:lnTo>
                    <a:pt x="0" y="473888"/>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IN"/>
            </a:p>
          </p:txBody>
        </p:sp>
        <p:sp>
          <p:nvSpPr>
            <p:cNvPr id="24" name="Freeform 24"/>
            <p:cNvSpPr/>
            <p:nvPr/>
          </p:nvSpPr>
          <p:spPr>
            <a:xfrm>
              <a:off x="2886640" y="0"/>
              <a:ext cx="1984563" cy="473589"/>
            </a:xfrm>
            <a:custGeom>
              <a:avLst/>
              <a:gdLst/>
              <a:ahLst/>
              <a:cxnLst/>
              <a:rect l="l" t="t" r="r" b="b"/>
              <a:pathLst>
                <a:path w="1984563" h="473589">
                  <a:moveTo>
                    <a:pt x="0" y="0"/>
                  </a:moveTo>
                  <a:lnTo>
                    <a:pt x="1984564" y="0"/>
                  </a:lnTo>
                  <a:lnTo>
                    <a:pt x="1984564" y="473589"/>
                  </a:lnTo>
                  <a:lnTo>
                    <a:pt x="0" y="473589"/>
                  </a:lnTo>
                  <a:lnTo>
                    <a:pt x="0" y="0"/>
                  </a:lnTo>
                  <a:close/>
                </a:path>
              </a:pathLst>
            </a:custGeom>
            <a:blipFill>
              <a:blip r:embed="rId18"/>
              <a:stretch>
                <a:fillRect t="-350" b="-350"/>
              </a:stretch>
            </a:blipFill>
          </p:spPr>
          <p:txBody>
            <a:bodyPr/>
            <a:lstStyle/>
            <a:p>
              <a:endParaRPr lang="en-IN"/>
            </a:p>
          </p:txBody>
        </p:sp>
        <p:sp>
          <p:nvSpPr>
            <p:cNvPr id="25" name="Freeform 25"/>
            <p:cNvSpPr/>
            <p:nvPr/>
          </p:nvSpPr>
          <p:spPr>
            <a:xfrm>
              <a:off x="8118671" y="496141"/>
              <a:ext cx="1804149" cy="473589"/>
            </a:xfrm>
            <a:custGeom>
              <a:avLst/>
              <a:gdLst/>
              <a:ahLst/>
              <a:cxnLst/>
              <a:rect l="l" t="t" r="r" b="b"/>
              <a:pathLst>
                <a:path w="1804149" h="473589">
                  <a:moveTo>
                    <a:pt x="0" y="0"/>
                  </a:moveTo>
                  <a:lnTo>
                    <a:pt x="1804149" y="0"/>
                  </a:lnTo>
                  <a:lnTo>
                    <a:pt x="1804149" y="473589"/>
                  </a:lnTo>
                  <a:lnTo>
                    <a:pt x="0" y="473589"/>
                  </a:lnTo>
                  <a:lnTo>
                    <a:pt x="0" y="0"/>
                  </a:lnTo>
                  <a:close/>
                </a:path>
              </a:pathLst>
            </a:custGeom>
            <a:blipFill>
              <a:blip r:embed="rId19"/>
              <a:stretch>
                <a:fillRect l="-217" r="-217"/>
              </a:stretch>
            </a:blipFill>
          </p:spPr>
          <p:txBody>
            <a:bodyPr/>
            <a:lstStyle/>
            <a:p>
              <a:endParaRPr lang="en-IN"/>
            </a:p>
          </p:txBody>
        </p:sp>
        <p:sp>
          <p:nvSpPr>
            <p:cNvPr id="26" name="Freeform 26"/>
            <p:cNvSpPr/>
            <p:nvPr/>
          </p:nvSpPr>
          <p:spPr>
            <a:xfrm>
              <a:off x="8118671" y="1759045"/>
              <a:ext cx="1804149" cy="473589"/>
            </a:xfrm>
            <a:custGeom>
              <a:avLst/>
              <a:gdLst/>
              <a:ahLst/>
              <a:cxnLst/>
              <a:rect l="l" t="t" r="r" b="b"/>
              <a:pathLst>
                <a:path w="1804149" h="473589">
                  <a:moveTo>
                    <a:pt x="0" y="0"/>
                  </a:moveTo>
                  <a:lnTo>
                    <a:pt x="1804149" y="0"/>
                  </a:lnTo>
                  <a:lnTo>
                    <a:pt x="1804149" y="473589"/>
                  </a:lnTo>
                  <a:lnTo>
                    <a:pt x="0" y="473589"/>
                  </a:lnTo>
                  <a:lnTo>
                    <a:pt x="0" y="0"/>
                  </a:lnTo>
                  <a:close/>
                </a:path>
              </a:pathLst>
            </a:custGeom>
            <a:blipFill>
              <a:blip r:embed="rId20"/>
              <a:stretch>
                <a:fillRect t="-324" b="-324"/>
              </a:stretch>
            </a:blipFill>
          </p:spPr>
          <p:txBody>
            <a:bodyPr/>
            <a:lstStyle/>
            <a:p>
              <a:endParaRPr lang="en-IN"/>
            </a:p>
          </p:txBody>
        </p:sp>
        <p:sp>
          <p:nvSpPr>
            <p:cNvPr id="27" name="Freeform 27"/>
            <p:cNvSpPr/>
            <p:nvPr/>
          </p:nvSpPr>
          <p:spPr>
            <a:xfrm>
              <a:off x="7724015" y="2570913"/>
              <a:ext cx="868453" cy="473888"/>
            </a:xfrm>
            <a:custGeom>
              <a:avLst/>
              <a:gdLst/>
              <a:ahLst/>
              <a:cxnLst/>
              <a:rect l="l" t="t" r="r" b="b"/>
              <a:pathLst>
                <a:path w="868453" h="473888">
                  <a:moveTo>
                    <a:pt x="0" y="0"/>
                  </a:moveTo>
                  <a:lnTo>
                    <a:pt x="868453" y="0"/>
                  </a:lnTo>
                  <a:lnTo>
                    <a:pt x="868453" y="473888"/>
                  </a:lnTo>
                  <a:lnTo>
                    <a:pt x="0" y="473888"/>
                  </a:lnTo>
                  <a:lnTo>
                    <a:pt x="0" y="0"/>
                  </a:lnTo>
                  <a:close/>
                </a:path>
              </a:pathLst>
            </a:custGeom>
            <a:blipFill>
              <a:blip r:embed="rId21">
                <a:extLst>
                  <a:ext uri="{96DAC541-7B7A-43D3-8B79-37D633B846F1}">
                    <asvg:svgBlip xmlns:asvg="http://schemas.microsoft.com/office/drawing/2016/SVG/main" r:embed="rId22"/>
                  </a:ext>
                </a:extLst>
              </a:blip>
              <a:stretch>
                <a:fillRect/>
              </a:stretch>
            </a:blipFill>
          </p:spPr>
          <p:txBody>
            <a:bodyPr/>
            <a:lstStyle/>
            <a:p>
              <a:endParaRPr lang="en-IN"/>
            </a:p>
          </p:txBody>
        </p:sp>
        <p:sp>
          <p:nvSpPr>
            <p:cNvPr id="28" name="Freeform 28"/>
            <p:cNvSpPr/>
            <p:nvPr/>
          </p:nvSpPr>
          <p:spPr>
            <a:xfrm>
              <a:off x="8682470" y="2570913"/>
              <a:ext cx="1262904" cy="473589"/>
            </a:xfrm>
            <a:custGeom>
              <a:avLst/>
              <a:gdLst/>
              <a:ahLst/>
              <a:cxnLst/>
              <a:rect l="l" t="t" r="r" b="b"/>
              <a:pathLst>
                <a:path w="1262904" h="473589">
                  <a:moveTo>
                    <a:pt x="0" y="0"/>
                  </a:moveTo>
                  <a:lnTo>
                    <a:pt x="1262904" y="0"/>
                  </a:lnTo>
                  <a:lnTo>
                    <a:pt x="1262904" y="473589"/>
                  </a:lnTo>
                  <a:lnTo>
                    <a:pt x="0" y="473589"/>
                  </a:lnTo>
                  <a:lnTo>
                    <a:pt x="0" y="0"/>
                  </a:lnTo>
                  <a:close/>
                </a:path>
              </a:pathLst>
            </a:custGeom>
            <a:blipFill>
              <a:blip r:embed="rId23"/>
              <a:stretch>
                <a:fillRect l="-135" r="-135"/>
              </a:stretch>
            </a:blipFill>
          </p:spPr>
          <p:txBody>
            <a:bodyPr/>
            <a:lstStyle/>
            <a:p>
              <a:endParaRPr lang="en-IN"/>
            </a:p>
          </p:txBody>
        </p:sp>
        <p:sp>
          <p:nvSpPr>
            <p:cNvPr id="29" name="Freeform 29"/>
            <p:cNvSpPr/>
            <p:nvPr/>
          </p:nvSpPr>
          <p:spPr>
            <a:xfrm>
              <a:off x="4149545" y="716022"/>
              <a:ext cx="5818381" cy="2328479"/>
            </a:xfrm>
            <a:custGeom>
              <a:avLst/>
              <a:gdLst/>
              <a:ahLst/>
              <a:cxnLst/>
              <a:rect l="l" t="t" r="r" b="b"/>
              <a:pathLst>
                <a:path w="5818381" h="2328479">
                  <a:moveTo>
                    <a:pt x="0" y="0"/>
                  </a:moveTo>
                  <a:lnTo>
                    <a:pt x="5818380" y="0"/>
                  </a:lnTo>
                  <a:lnTo>
                    <a:pt x="5818380" y="2328479"/>
                  </a:lnTo>
                  <a:lnTo>
                    <a:pt x="0" y="2328479"/>
                  </a:lnTo>
                  <a:lnTo>
                    <a:pt x="0" y="0"/>
                  </a:lnTo>
                  <a:close/>
                </a:path>
              </a:pathLst>
            </a:custGeom>
            <a:blipFill>
              <a:blip r:embed="rId24"/>
              <a:stretch>
                <a:fillRect t="-19" b="-19"/>
              </a:stretch>
            </a:blipFill>
          </p:spPr>
          <p:txBody>
            <a:bodyPr/>
            <a:lstStyle/>
            <a:p>
              <a:endParaRPr lang="en-IN"/>
            </a:p>
          </p:txBody>
        </p:sp>
        <p:sp>
          <p:nvSpPr>
            <p:cNvPr id="30" name="Freeform 30"/>
            <p:cNvSpPr/>
            <p:nvPr/>
          </p:nvSpPr>
          <p:spPr>
            <a:xfrm>
              <a:off x="2164979" y="2232634"/>
              <a:ext cx="1589906" cy="721659"/>
            </a:xfrm>
            <a:custGeom>
              <a:avLst/>
              <a:gdLst/>
              <a:ahLst/>
              <a:cxnLst/>
              <a:rect l="l" t="t" r="r" b="b"/>
              <a:pathLst>
                <a:path w="1589906" h="721659">
                  <a:moveTo>
                    <a:pt x="0" y="0"/>
                  </a:moveTo>
                  <a:lnTo>
                    <a:pt x="1589906" y="0"/>
                  </a:lnTo>
                  <a:lnTo>
                    <a:pt x="1589906" y="721659"/>
                  </a:lnTo>
                  <a:lnTo>
                    <a:pt x="0" y="721659"/>
                  </a:lnTo>
                  <a:lnTo>
                    <a:pt x="0" y="0"/>
                  </a:lnTo>
                  <a:close/>
                </a:path>
              </a:pathLst>
            </a:custGeom>
            <a:blipFill>
              <a:blip r:embed="rId25"/>
              <a:stretch>
                <a:fillRect l="-253" r="-253"/>
              </a:stretch>
            </a:blipFill>
          </p:spPr>
          <p:txBody>
            <a:bodyPr/>
            <a:lstStyle/>
            <a:p>
              <a:endParaRPr lang="en-IN"/>
            </a:p>
          </p:txBody>
        </p:sp>
        <p:sp>
          <p:nvSpPr>
            <p:cNvPr id="31" name="Freeform 31"/>
            <p:cNvSpPr/>
            <p:nvPr/>
          </p:nvSpPr>
          <p:spPr>
            <a:xfrm>
              <a:off x="1618087" y="1437690"/>
              <a:ext cx="519021" cy="1172754"/>
            </a:xfrm>
            <a:custGeom>
              <a:avLst/>
              <a:gdLst/>
              <a:ahLst/>
              <a:cxnLst/>
              <a:rect l="l" t="t" r="r" b="b"/>
              <a:pathLst>
                <a:path w="519021" h="1172754">
                  <a:moveTo>
                    <a:pt x="0" y="0"/>
                  </a:moveTo>
                  <a:lnTo>
                    <a:pt x="519020" y="0"/>
                  </a:lnTo>
                  <a:lnTo>
                    <a:pt x="519020" y="1172754"/>
                  </a:lnTo>
                  <a:lnTo>
                    <a:pt x="0" y="1172754"/>
                  </a:lnTo>
                  <a:lnTo>
                    <a:pt x="0" y="0"/>
                  </a:lnTo>
                  <a:close/>
                </a:path>
              </a:pathLst>
            </a:custGeom>
            <a:blipFill>
              <a:blip r:embed="rId26">
                <a:extLst>
                  <a:ext uri="{96DAC541-7B7A-43D3-8B79-37D633B846F1}">
                    <asvg:svgBlip xmlns:asvg="http://schemas.microsoft.com/office/drawing/2016/SVG/main" r:embed="rId27"/>
                  </a:ext>
                </a:extLst>
              </a:blip>
              <a:stretch>
                <a:fillRect/>
              </a:stretch>
            </a:blipFill>
          </p:spPr>
          <p:txBody>
            <a:bodyPr/>
            <a:lstStyle/>
            <a:p>
              <a:endParaRPr lang="en-IN"/>
            </a:p>
          </p:txBody>
        </p:sp>
        <p:sp>
          <p:nvSpPr>
            <p:cNvPr id="32" name="Freeform 32"/>
            <p:cNvSpPr/>
            <p:nvPr/>
          </p:nvSpPr>
          <p:spPr>
            <a:xfrm>
              <a:off x="3862006" y="501784"/>
              <a:ext cx="2035737" cy="259852"/>
            </a:xfrm>
            <a:custGeom>
              <a:avLst/>
              <a:gdLst/>
              <a:ahLst/>
              <a:cxnLst/>
              <a:rect l="l" t="t" r="r" b="b"/>
              <a:pathLst>
                <a:path w="2035737" h="259852">
                  <a:moveTo>
                    <a:pt x="0" y="0"/>
                  </a:moveTo>
                  <a:lnTo>
                    <a:pt x="2035737" y="0"/>
                  </a:lnTo>
                  <a:lnTo>
                    <a:pt x="2035737" y="259852"/>
                  </a:lnTo>
                  <a:lnTo>
                    <a:pt x="0" y="259852"/>
                  </a:lnTo>
                  <a:lnTo>
                    <a:pt x="0" y="0"/>
                  </a:lnTo>
                  <a:close/>
                </a:path>
              </a:pathLst>
            </a:custGeom>
            <a:blipFill>
              <a:blip r:embed="rId28">
                <a:extLst>
                  <a:ext uri="{96DAC541-7B7A-43D3-8B79-37D633B846F1}">
                    <asvg:svgBlip xmlns:asvg="http://schemas.microsoft.com/office/drawing/2016/SVG/main" r:embed="rId29"/>
                  </a:ext>
                </a:extLst>
              </a:blip>
              <a:stretch>
                <a:fillRect/>
              </a:stretch>
            </a:blipFill>
          </p:spPr>
          <p:txBody>
            <a:bodyPr/>
            <a:lstStyle/>
            <a:p>
              <a:endParaRPr lang="en-IN"/>
            </a:p>
          </p:txBody>
        </p:sp>
        <p:sp>
          <p:nvSpPr>
            <p:cNvPr id="33" name="Freeform 33"/>
            <p:cNvSpPr/>
            <p:nvPr/>
          </p:nvSpPr>
          <p:spPr>
            <a:xfrm>
              <a:off x="3783066" y="1009208"/>
              <a:ext cx="338492" cy="880077"/>
            </a:xfrm>
            <a:custGeom>
              <a:avLst/>
              <a:gdLst/>
              <a:ahLst/>
              <a:cxnLst/>
              <a:rect l="l" t="t" r="r" b="b"/>
              <a:pathLst>
                <a:path w="338492" h="880077">
                  <a:moveTo>
                    <a:pt x="0" y="0"/>
                  </a:moveTo>
                  <a:lnTo>
                    <a:pt x="338491" y="0"/>
                  </a:lnTo>
                  <a:lnTo>
                    <a:pt x="338491" y="880077"/>
                  </a:lnTo>
                  <a:lnTo>
                    <a:pt x="0" y="880077"/>
                  </a:lnTo>
                  <a:lnTo>
                    <a:pt x="0" y="0"/>
                  </a:lnTo>
                  <a:close/>
                </a:path>
              </a:pathLst>
            </a:custGeom>
            <a:blipFill>
              <a:blip r:embed="rId30">
                <a:extLst>
                  <a:ext uri="{96DAC541-7B7A-43D3-8B79-37D633B846F1}">
                    <asvg:svgBlip xmlns:asvg="http://schemas.microsoft.com/office/drawing/2016/SVG/main" r:embed="rId31"/>
                  </a:ext>
                </a:extLst>
              </a:blip>
              <a:stretch>
                <a:fillRect/>
              </a:stretch>
            </a:blipFill>
          </p:spPr>
          <p:txBody>
            <a:bodyPr/>
            <a:lstStyle/>
            <a:p>
              <a:endParaRPr lang="en-IN"/>
            </a:p>
          </p:txBody>
        </p:sp>
        <p:sp>
          <p:nvSpPr>
            <p:cNvPr id="34" name="Freeform 34"/>
            <p:cNvSpPr/>
            <p:nvPr/>
          </p:nvSpPr>
          <p:spPr>
            <a:xfrm>
              <a:off x="8141212" y="2260834"/>
              <a:ext cx="1189850" cy="282418"/>
            </a:xfrm>
            <a:custGeom>
              <a:avLst/>
              <a:gdLst/>
              <a:ahLst/>
              <a:cxnLst/>
              <a:rect l="l" t="t" r="r" b="b"/>
              <a:pathLst>
                <a:path w="1189850" h="282418">
                  <a:moveTo>
                    <a:pt x="0" y="0"/>
                  </a:moveTo>
                  <a:lnTo>
                    <a:pt x="1189849" y="0"/>
                  </a:lnTo>
                  <a:lnTo>
                    <a:pt x="1189849" y="282418"/>
                  </a:lnTo>
                  <a:lnTo>
                    <a:pt x="0" y="282418"/>
                  </a:lnTo>
                  <a:lnTo>
                    <a:pt x="0" y="0"/>
                  </a:lnTo>
                  <a:close/>
                </a:path>
              </a:pathLst>
            </a:custGeom>
            <a:blipFill>
              <a:blip r:embed="rId32">
                <a:extLst>
                  <a:ext uri="{96DAC541-7B7A-43D3-8B79-37D633B846F1}">
                    <asvg:svgBlip xmlns:asvg="http://schemas.microsoft.com/office/drawing/2016/SVG/main" r:embed="rId33"/>
                  </a:ext>
                </a:extLst>
              </a:blip>
              <a:stretch>
                <a:fillRect/>
              </a:stretch>
            </a:blipFill>
          </p:spPr>
          <p:txBody>
            <a:bodyPr/>
            <a:lstStyle/>
            <a:p>
              <a:endParaRPr lang="en-IN"/>
            </a:p>
          </p:txBody>
        </p:sp>
        <p:sp>
          <p:nvSpPr>
            <p:cNvPr id="35" name="Freeform 35"/>
            <p:cNvSpPr/>
            <p:nvPr/>
          </p:nvSpPr>
          <p:spPr>
            <a:xfrm>
              <a:off x="2894135" y="1869751"/>
              <a:ext cx="165295" cy="196816"/>
            </a:xfrm>
            <a:custGeom>
              <a:avLst/>
              <a:gdLst/>
              <a:ahLst/>
              <a:cxnLst/>
              <a:rect l="l" t="t" r="r" b="b"/>
              <a:pathLst>
                <a:path w="165295" h="196816">
                  <a:moveTo>
                    <a:pt x="0" y="0"/>
                  </a:moveTo>
                  <a:lnTo>
                    <a:pt x="165296" y="0"/>
                  </a:lnTo>
                  <a:lnTo>
                    <a:pt x="165296" y="196816"/>
                  </a:lnTo>
                  <a:lnTo>
                    <a:pt x="0" y="196816"/>
                  </a:lnTo>
                  <a:lnTo>
                    <a:pt x="0" y="0"/>
                  </a:lnTo>
                  <a:close/>
                </a:path>
              </a:pathLst>
            </a:custGeom>
            <a:blipFill>
              <a:blip r:embed="rId34"/>
              <a:stretch>
                <a:fillRect l="-134" r="-134"/>
              </a:stretch>
            </a:blipFill>
          </p:spPr>
          <p:txBody>
            <a:bodyPr/>
            <a:lstStyle/>
            <a:p>
              <a:endParaRPr lang="en-IN"/>
            </a:p>
          </p:txBody>
        </p:sp>
      </p:grpSp>
      <p:sp>
        <p:nvSpPr>
          <p:cNvPr id="36" name="TextBox 36"/>
          <p:cNvSpPr txBox="1"/>
          <p:nvPr/>
        </p:nvSpPr>
        <p:spPr>
          <a:xfrm>
            <a:off x="17613284" y="7254808"/>
            <a:ext cx="2007687" cy="1346522"/>
          </a:xfrm>
          <a:prstGeom prst="rect">
            <a:avLst/>
          </a:prstGeom>
        </p:spPr>
        <p:txBody>
          <a:bodyPr lIns="0" tIns="0" rIns="0" bIns="0" rtlCol="0" anchor="t">
            <a:spAutoFit/>
          </a:bodyPr>
          <a:lstStyle/>
          <a:p>
            <a:pPr algn="r">
              <a:lnSpc>
                <a:spcPts val="2110"/>
              </a:lnSpc>
              <a:spcBef>
                <a:spcPct val="0"/>
              </a:spcBef>
            </a:pPr>
            <a:r>
              <a:rPr lang="en-US" sz="1758" dirty="0">
                <a:solidFill>
                  <a:srgbClr val="000000"/>
                </a:solidFill>
                <a:latin typeface="Times New Roman"/>
                <a:ea typeface="Times New Roman"/>
                <a:cs typeface="Times New Roman"/>
                <a:sym typeface="Times New Roman"/>
              </a:rPr>
              <a:t>Approximately 52.2% of the revenue for Zomato comes from its food delivery </a:t>
            </a:r>
            <a:r>
              <a:rPr lang="en-US" sz="1758" dirty="0" err="1">
                <a:solidFill>
                  <a:srgbClr val="000000"/>
                </a:solidFill>
                <a:latin typeface="Times New Roman"/>
                <a:ea typeface="Times New Roman"/>
                <a:cs typeface="Times New Roman"/>
                <a:sym typeface="Times New Roman"/>
              </a:rPr>
              <a:t>buisness</a:t>
            </a:r>
            <a:endParaRPr lang="en-US" sz="1758" dirty="0">
              <a:solidFill>
                <a:srgbClr val="000000"/>
              </a:solidFill>
              <a:latin typeface="Times New Roman"/>
              <a:ea typeface="Times New Roman"/>
              <a:cs typeface="Times New Roman"/>
              <a:sym typeface="Times New Roman"/>
            </a:endParaRPr>
          </a:p>
        </p:txBody>
      </p:sp>
      <p:sp>
        <p:nvSpPr>
          <p:cNvPr id="37" name="TextBox 37"/>
          <p:cNvSpPr txBox="1"/>
          <p:nvPr/>
        </p:nvSpPr>
        <p:spPr>
          <a:xfrm>
            <a:off x="17554808" y="8801802"/>
            <a:ext cx="2173552" cy="1346522"/>
          </a:xfrm>
          <a:prstGeom prst="rect">
            <a:avLst/>
          </a:prstGeom>
        </p:spPr>
        <p:txBody>
          <a:bodyPr lIns="0" tIns="0" rIns="0" bIns="0" rtlCol="0" anchor="t">
            <a:spAutoFit/>
          </a:bodyPr>
          <a:lstStyle/>
          <a:p>
            <a:pPr algn="r">
              <a:lnSpc>
                <a:spcPts val="2110"/>
              </a:lnSpc>
              <a:spcBef>
                <a:spcPct val="0"/>
              </a:spcBef>
            </a:pPr>
            <a:r>
              <a:rPr lang="en-US" sz="1758" dirty="0">
                <a:solidFill>
                  <a:srgbClr val="000000"/>
                </a:solidFill>
                <a:latin typeface="Times New Roman"/>
                <a:ea typeface="Times New Roman"/>
                <a:cs typeface="Times New Roman"/>
                <a:sym typeface="Times New Roman"/>
              </a:rPr>
              <a:t>To Turn Profitable, It is important to </a:t>
            </a:r>
            <a:r>
              <a:rPr lang="en-US" sz="1758" dirty="0" err="1">
                <a:solidFill>
                  <a:srgbClr val="000000"/>
                </a:solidFill>
                <a:latin typeface="Times New Roman"/>
                <a:ea typeface="Times New Roman"/>
                <a:cs typeface="Times New Roman"/>
                <a:sym typeface="Times New Roman"/>
              </a:rPr>
              <a:t>maximise</a:t>
            </a:r>
            <a:r>
              <a:rPr lang="en-US" sz="1758" dirty="0">
                <a:solidFill>
                  <a:srgbClr val="000000"/>
                </a:solidFill>
                <a:latin typeface="Times New Roman"/>
                <a:ea typeface="Times New Roman"/>
                <a:cs typeface="Times New Roman"/>
                <a:sym typeface="Times New Roman"/>
              </a:rPr>
              <a:t> the revenue while </a:t>
            </a:r>
            <a:r>
              <a:rPr lang="en-US" sz="1758" dirty="0" err="1">
                <a:solidFill>
                  <a:srgbClr val="000000"/>
                </a:solidFill>
                <a:latin typeface="Times New Roman"/>
                <a:ea typeface="Times New Roman"/>
                <a:cs typeface="Times New Roman"/>
                <a:sym typeface="Times New Roman"/>
              </a:rPr>
              <a:t>minimising</a:t>
            </a:r>
            <a:r>
              <a:rPr lang="en-US" sz="1758" dirty="0">
                <a:solidFill>
                  <a:srgbClr val="000000"/>
                </a:solidFill>
                <a:latin typeface="Times New Roman"/>
                <a:ea typeface="Times New Roman"/>
                <a:cs typeface="Times New Roman"/>
                <a:sym typeface="Times New Roman"/>
              </a:rPr>
              <a:t> the costs, in this sector </a:t>
            </a:r>
          </a:p>
        </p:txBody>
      </p:sp>
      <p:sp>
        <p:nvSpPr>
          <p:cNvPr id="38" name="TextBox 38"/>
          <p:cNvSpPr txBox="1"/>
          <p:nvPr/>
        </p:nvSpPr>
        <p:spPr>
          <a:xfrm>
            <a:off x="13678549" y="2949405"/>
            <a:ext cx="5976724" cy="3770263"/>
          </a:xfrm>
          <a:prstGeom prst="rect">
            <a:avLst/>
          </a:prstGeom>
        </p:spPr>
        <p:txBody>
          <a:bodyPr wrap="square" lIns="0" tIns="0" rIns="0" bIns="0" rtlCol="0" anchor="t">
            <a:spAutoFit/>
          </a:bodyPr>
          <a:lstStyle/>
          <a:p>
            <a:pPr algn="just">
              <a:lnSpc>
                <a:spcPts val="2113"/>
              </a:lnSpc>
            </a:pPr>
            <a:r>
              <a:rPr lang="en-US" sz="1760" b="1" dirty="0">
                <a:solidFill>
                  <a:srgbClr val="000000"/>
                </a:solidFill>
                <a:latin typeface="Times New Roman Bold"/>
                <a:ea typeface="Times New Roman Bold"/>
                <a:cs typeface="Times New Roman Bold"/>
                <a:sym typeface="Times New Roman Bold"/>
              </a:rPr>
              <a:t>Market Leadership</a:t>
            </a:r>
          </a:p>
          <a:p>
            <a:pPr marL="380158" lvl="1" indent="-190079" algn="just">
              <a:lnSpc>
                <a:spcPts val="2113"/>
              </a:lnSpc>
              <a:buFont typeface="Arial"/>
              <a:buChar char="•"/>
            </a:pPr>
            <a:r>
              <a:rPr lang="en-US" sz="1760" dirty="0">
                <a:solidFill>
                  <a:srgbClr val="000000"/>
                </a:solidFill>
                <a:latin typeface="Times New Roman"/>
                <a:ea typeface="Times New Roman"/>
                <a:cs typeface="Times New Roman"/>
                <a:sym typeface="Times New Roman"/>
              </a:rPr>
              <a:t>58% market share with 85M MAU and INR 590 average order value.</a:t>
            </a:r>
          </a:p>
          <a:p>
            <a:pPr marL="380158" lvl="1" indent="-190079" algn="just">
              <a:lnSpc>
                <a:spcPts val="2113"/>
              </a:lnSpc>
              <a:buFont typeface="Arial"/>
              <a:buChar char="•"/>
            </a:pPr>
            <a:r>
              <a:rPr lang="en-US" sz="1760" dirty="0">
                <a:solidFill>
                  <a:srgbClr val="000000"/>
                </a:solidFill>
                <a:latin typeface="Times New Roman"/>
                <a:ea typeface="Times New Roman"/>
                <a:cs typeface="Times New Roman"/>
                <a:sym typeface="Times New Roman"/>
              </a:rPr>
              <a:t>Present in 3,500+ cities, hosting 1.5M restaurants and 23,000 partners.</a:t>
            </a:r>
          </a:p>
          <a:p>
            <a:pPr algn="just">
              <a:lnSpc>
                <a:spcPts val="2113"/>
              </a:lnSpc>
            </a:pPr>
            <a:r>
              <a:rPr lang="en-US" sz="1760" b="1" dirty="0">
                <a:solidFill>
                  <a:srgbClr val="000000"/>
                </a:solidFill>
                <a:latin typeface="Times New Roman Bold"/>
                <a:ea typeface="Times New Roman Bold"/>
                <a:cs typeface="Times New Roman Bold"/>
                <a:sym typeface="Times New Roman Bold"/>
              </a:rPr>
              <a:t>Financial Highlights</a:t>
            </a:r>
          </a:p>
          <a:p>
            <a:pPr marL="380158" lvl="1" indent="-190079" algn="just">
              <a:lnSpc>
                <a:spcPts val="2113"/>
              </a:lnSpc>
              <a:buFont typeface="Arial"/>
              <a:buChar char="•"/>
            </a:pPr>
            <a:r>
              <a:rPr lang="en-US" sz="1760" dirty="0">
                <a:solidFill>
                  <a:srgbClr val="000000"/>
                </a:solidFill>
                <a:latin typeface="Times New Roman"/>
                <a:ea typeface="Times New Roman"/>
                <a:cs typeface="Times New Roman"/>
                <a:sym typeface="Times New Roman"/>
              </a:rPr>
              <a:t>Revenue: INR 8,500 Cr, Net Profit: INR 350 Cr.</a:t>
            </a:r>
          </a:p>
          <a:p>
            <a:pPr marL="380158" lvl="1" indent="-190079" algn="just">
              <a:lnSpc>
                <a:spcPts val="2113"/>
              </a:lnSpc>
              <a:buFont typeface="Arial"/>
              <a:buChar char="•"/>
            </a:pPr>
            <a:r>
              <a:rPr lang="en-US" sz="1760" dirty="0">
                <a:solidFill>
                  <a:srgbClr val="000000"/>
                </a:solidFill>
                <a:latin typeface="Times New Roman"/>
                <a:ea typeface="Times New Roman"/>
                <a:cs typeface="Times New Roman"/>
                <a:sym typeface="Times New Roman"/>
              </a:rPr>
              <a:t>Growth driven by user engagement and high-margin services like </a:t>
            </a:r>
            <a:r>
              <a:rPr lang="en-US" sz="1760" dirty="0" err="1">
                <a:solidFill>
                  <a:srgbClr val="000000"/>
                </a:solidFill>
                <a:latin typeface="Times New Roman"/>
                <a:ea typeface="Times New Roman"/>
                <a:cs typeface="Times New Roman"/>
                <a:sym typeface="Times New Roman"/>
              </a:rPr>
              <a:t>Hyperpure</a:t>
            </a:r>
            <a:r>
              <a:rPr lang="en-US" sz="1760" dirty="0">
                <a:solidFill>
                  <a:srgbClr val="000000"/>
                </a:solidFill>
                <a:latin typeface="Times New Roman"/>
                <a:ea typeface="Times New Roman"/>
                <a:cs typeface="Times New Roman"/>
                <a:sym typeface="Times New Roman"/>
              </a:rPr>
              <a:t> and </a:t>
            </a:r>
            <a:r>
              <a:rPr lang="en-US" sz="1760" dirty="0" err="1">
                <a:solidFill>
                  <a:srgbClr val="000000"/>
                </a:solidFill>
                <a:latin typeface="Times New Roman"/>
                <a:ea typeface="Times New Roman"/>
                <a:cs typeface="Times New Roman"/>
                <a:sym typeface="Times New Roman"/>
              </a:rPr>
              <a:t>Blinkit</a:t>
            </a:r>
            <a:r>
              <a:rPr lang="en-US" sz="1760" dirty="0">
                <a:solidFill>
                  <a:srgbClr val="000000"/>
                </a:solidFill>
                <a:latin typeface="Times New Roman"/>
                <a:ea typeface="Times New Roman"/>
                <a:cs typeface="Times New Roman"/>
                <a:sym typeface="Times New Roman"/>
              </a:rPr>
              <a:t>.</a:t>
            </a:r>
          </a:p>
          <a:p>
            <a:pPr algn="just">
              <a:lnSpc>
                <a:spcPts val="2113"/>
              </a:lnSpc>
            </a:pPr>
            <a:r>
              <a:rPr lang="en-US" sz="1760" b="1" dirty="0">
                <a:solidFill>
                  <a:srgbClr val="000000"/>
                </a:solidFill>
                <a:latin typeface="Times New Roman Bold"/>
                <a:ea typeface="Times New Roman Bold"/>
                <a:cs typeface="Times New Roman Bold"/>
                <a:sym typeface="Times New Roman Bold"/>
              </a:rPr>
              <a:t>Strategic Priorities</a:t>
            </a:r>
          </a:p>
          <a:p>
            <a:pPr marL="380158" lvl="1" indent="-190079" algn="just">
              <a:lnSpc>
                <a:spcPts val="2113"/>
              </a:lnSpc>
              <a:buFont typeface="Arial"/>
              <a:buChar char="•"/>
            </a:pPr>
            <a:r>
              <a:rPr lang="en-US" sz="1760" dirty="0">
                <a:solidFill>
                  <a:srgbClr val="000000"/>
                </a:solidFill>
                <a:latin typeface="Times New Roman"/>
                <a:ea typeface="Times New Roman"/>
                <a:cs typeface="Times New Roman"/>
                <a:sym typeface="Times New Roman"/>
              </a:rPr>
              <a:t>Expand into tier-2 and tier-3 cities.</a:t>
            </a:r>
          </a:p>
          <a:p>
            <a:pPr marL="380158" lvl="1" indent="-190079" algn="just">
              <a:lnSpc>
                <a:spcPts val="2113"/>
              </a:lnSpc>
              <a:buFont typeface="Arial"/>
              <a:buChar char="•"/>
            </a:pPr>
            <a:r>
              <a:rPr lang="en-US" sz="1760" dirty="0">
                <a:solidFill>
                  <a:srgbClr val="000000"/>
                </a:solidFill>
                <a:latin typeface="Times New Roman"/>
                <a:ea typeface="Times New Roman"/>
                <a:cs typeface="Times New Roman"/>
                <a:sym typeface="Times New Roman"/>
              </a:rPr>
              <a:t>Enhance delivery efficiency and partner collaboration.</a:t>
            </a:r>
          </a:p>
          <a:p>
            <a:pPr marL="380158" lvl="1" indent="-190079" algn="just">
              <a:lnSpc>
                <a:spcPts val="2113"/>
              </a:lnSpc>
              <a:buFont typeface="Arial"/>
              <a:buChar char="•"/>
            </a:pPr>
            <a:r>
              <a:rPr lang="en-US" sz="1760" dirty="0">
                <a:solidFill>
                  <a:srgbClr val="000000"/>
                </a:solidFill>
                <a:latin typeface="Times New Roman"/>
                <a:ea typeface="Times New Roman"/>
                <a:cs typeface="Times New Roman"/>
                <a:sym typeface="Times New Roman"/>
              </a:rPr>
              <a:t>Focus on sustainability and high-margin revenue streams.</a:t>
            </a:r>
          </a:p>
          <a:p>
            <a:pPr algn="ctr">
              <a:lnSpc>
                <a:spcPts val="2113"/>
              </a:lnSpc>
            </a:pPr>
            <a:endParaRPr lang="en-US" sz="1760" dirty="0">
              <a:solidFill>
                <a:srgbClr val="000000"/>
              </a:solidFill>
              <a:latin typeface="Times New Roman"/>
              <a:ea typeface="Times New Roman"/>
              <a:cs typeface="Times New Roman"/>
              <a:sym typeface="Times New Roman"/>
            </a:endParaRPr>
          </a:p>
        </p:txBody>
      </p:sp>
      <p:grpSp>
        <p:nvGrpSpPr>
          <p:cNvPr id="40" name="Group 40"/>
          <p:cNvGrpSpPr/>
          <p:nvPr/>
        </p:nvGrpSpPr>
        <p:grpSpPr>
          <a:xfrm>
            <a:off x="4402643" y="6116806"/>
            <a:ext cx="4888009" cy="4286353"/>
            <a:chOff x="-1011850" y="-199937"/>
            <a:chExt cx="5928602" cy="5198864"/>
          </a:xfrm>
        </p:grpSpPr>
        <p:grpSp>
          <p:nvGrpSpPr>
            <p:cNvPr id="41" name="Group 41"/>
            <p:cNvGrpSpPr/>
            <p:nvPr/>
          </p:nvGrpSpPr>
          <p:grpSpPr>
            <a:xfrm>
              <a:off x="-1011850" y="-199937"/>
              <a:ext cx="5928601" cy="2430144"/>
              <a:chOff x="-912984" y="-178165"/>
              <a:chExt cx="5283022" cy="2165520"/>
            </a:xfrm>
          </p:grpSpPr>
          <p:sp>
            <p:nvSpPr>
              <p:cNvPr id="42" name="Freeform 42"/>
              <p:cNvSpPr/>
              <p:nvPr/>
            </p:nvSpPr>
            <p:spPr>
              <a:xfrm>
                <a:off x="-912984" y="-178165"/>
                <a:ext cx="5283022" cy="2165520"/>
              </a:xfrm>
              <a:custGeom>
                <a:avLst/>
                <a:gdLst/>
                <a:ahLst/>
                <a:cxnLst/>
                <a:rect l="l" t="t" r="r" b="b"/>
                <a:pathLst>
                  <a:path w="4436041" h="2165520">
                    <a:moveTo>
                      <a:pt x="4436041" y="0"/>
                    </a:moveTo>
                    <a:lnTo>
                      <a:pt x="0" y="0"/>
                    </a:lnTo>
                    <a:lnTo>
                      <a:pt x="0" y="2165520"/>
                    </a:lnTo>
                    <a:lnTo>
                      <a:pt x="4436041" y="2165520"/>
                    </a:lnTo>
                    <a:lnTo>
                      <a:pt x="4436041" y="0"/>
                    </a:lnTo>
                    <a:close/>
                  </a:path>
                </a:pathLst>
              </a:custGeom>
              <a:solidFill>
                <a:srgbClr val="FFEBEB"/>
              </a:solidFill>
            </p:spPr>
            <p:txBody>
              <a:bodyPr/>
              <a:lstStyle/>
              <a:p>
                <a:endParaRPr lang="en-IN"/>
              </a:p>
            </p:txBody>
          </p:sp>
        </p:grpSp>
        <p:sp>
          <p:nvSpPr>
            <p:cNvPr id="43" name="TextBox 43"/>
            <p:cNvSpPr txBox="1"/>
            <p:nvPr/>
          </p:nvSpPr>
          <p:spPr>
            <a:xfrm>
              <a:off x="-802592" y="-149887"/>
              <a:ext cx="5589882" cy="2286452"/>
            </a:xfrm>
            <a:prstGeom prst="rect">
              <a:avLst/>
            </a:prstGeom>
          </p:spPr>
          <p:txBody>
            <a:bodyPr wrap="square" lIns="0" tIns="0" rIns="0" bIns="0" rtlCol="0" anchor="t">
              <a:spAutoFit/>
            </a:bodyPr>
            <a:lstStyle/>
            <a:p>
              <a:pPr algn="ctr">
                <a:lnSpc>
                  <a:spcPts val="2090"/>
                </a:lnSpc>
              </a:pPr>
              <a:r>
                <a:rPr lang="en-US" sz="2000" b="1" dirty="0">
                  <a:solidFill>
                    <a:srgbClr val="000000"/>
                  </a:solidFill>
                  <a:latin typeface="Times New Roman Bold"/>
                  <a:ea typeface="Times New Roman Bold"/>
                  <a:cs typeface="Times New Roman Bold"/>
                  <a:sym typeface="Times New Roman Bold"/>
                </a:rPr>
                <a:t>Defining the Problem:</a:t>
              </a:r>
            </a:p>
            <a:p>
              <a:pPr algn="just">
                <a:lnSpc>
                  <a:spcPts val="1826"/>
                </a:lnSpc>
                <a:spcBef>
                  <a:spcPct val="0"/>
                </a:spcBef>
              </a:pPr>
              <a:r>
                <a:rPr lang="en-US" dirty="0">
                  <a:solidFill>
                    <a:srgbClr val="000000"/>
                  </a:solidFill>
                  <a:latin typeface="Times New Roman"/>
                  <a:ea typeface="Times New Roman"/>
                  <a:cs typeface="Times New Roman"/>
                  <a:sym typeface="Times New Roman"/>
                </a:rPr>
                <a:t>Integrate Guwahati's street food vendors into Zomato’s platform by addressing onboarding, operational challenges, customer engagement, and quality assurance. The goal is to preserve authenticity and affordability while expanding access and showcasing Guwahati’s culinary diversity.</a:t>
              </a:r>
            </a:p>
          </p:txBody>
        </p:sp>
        <p:grpSp>
          <p:nvGrpSpPr>
            <p:cNvPr id="44" name="Group 44"/>
            <p:cNvGrpSpPr/>
            <p:nvPr/>
          </p:nvGrpSpPr>
          <p:grpSpPr>
            <a:xfrm>
              <a:off x="-1011850" y="2457813"/>
              <a:ext cx="5928602" cy="2541114"/>
              <a:chOff x="-901668" y="-209908"/>
              <a:chExt cx="5283023" cy="2264406"/>
            </a:xfrm>
          </p:grpSpPr>
          <p:sp>
            <p:nvSpPr>
              <p:cNvPr id="45" name="Freeform 45"/>
              <p:cNvSpPr/>
              <p:nvPr/>
            </p:nvSpPr>
            <p:spPr>
              <a:xfrm>
                <a:off x="-901668" y="-209908"/>
                <a:ext cx="5283023" cy="2264406"/>
              </a:xfrm>
              <a:custGeom>
                <a:avLst/>
                <a:gdLst/>
                <a:ahLst/>
                <a:cxnLst/>
                <a:rect l="l" t="t" r="r" b="b"/>
                <a:pathLst>
                  <a:path w="4436041" h="2001790">
                    <a:moveTo>
                      <a:pt x="4436041" y="0"/>
                    </a:moveTo>
                    <a:lnTo>
                      <a:pt x="0" y="0"/>
                    </a:lnTo>
                    <a:lnTo>
                      <a:pt x="0" y="2001790"/>
                    </a:lnTo>
                    <a:lnTo>
                      <a:pt x="4436041" y="2001790"/>
                    </a:lnTo>
                    <a:lnTo>
                      <a:pt x="4436041" y="0"/>
                    </a:lnTo>
                    <a:close/>
                  </a:path>
                </a:pathLst>
              </a:custGeom>
              <a:solidFill>
                <a:srgbClr val="FFEBEB"/>
              </a:solidFill>
            </p:spPr>
            <p:txBody>
              <a:bodyPr/>
              <a:lstStyle/>
              <a:p>
                <a:endParaRPr lang="en-IN"/>
              </a:p>
            </p:txBody>
          </p:sp>
        </p:grpSp>
        <p:sp>
          <p:nvSpPr>
            <p:cNvPr id="46" name="TextBox 46"/>
            <p:cNvSpPr txBox="1"/>
            <p:nvPr/>
          </p:nvSpPr>
          <p:spPr>
            <a:xfrm>
              <a:off x="-860716" y="2591717"/>
              <a:ext cx="5497527" cy="2239790"/>
            </a:xfrm>
            <a:prstGeom prst="rect">
              <a:avLst/>
            </a:prstGeom>
          </p:spPr>
          <p:txBody>
            <a:bodyPr wrap="square" lIns="0" tIns="0" rIns="0" bIns="0" rtlCol="0" anchor="t">
              <a:spAutoFit/>
            </a:bodyPr>
            <a:lstStyle/>
            <a:p>
              <a:pPr algn="just">
                <a:lnSpc>
                  <a:spcPts val="1826"/>
                </a:lnSpc>
              </a:pPr>
              <a:endParaRPr dirty="0"/>
            </a:p>
            <a:p>
              <a:pPr algn="just">
                <a:lnSpc>
                  <a:spcPts val="1826"/>
                </a:lnSpc>
                <a:spcBef>
                  <a:spcPct val="0"/>
                </a:spcBef>
              </a:pPr>
              <a:r>
                <a:rPr lang="en-US" dirty="0">
                  <a:solidFill>
                    <a:srgbClr val="000000"/>
                  </a:solidFill>
                  <a:latin typeface="Times New Roman"/>
                  <a:ea typeface="Times New Roman"/>
                  <a:cs typeface="Times New Roman"/>
                  <a:sym typeface="Times New Roman"/>
                </a:rPr>
                <a:t>Integrating Guwahati’s street food into Zomato can expand vendor reach, improve livelihoods, and provide customers easy access to authentic local delicacies. This initiative aligns with Zomato’s mission to offer the best food options in every community while celebrating regional diversity.</a:t>
              </a:r>
            </a:p>
          </p:txBody>
        </p:sp>
      </p:grpSp>
      <p:sp>
        <p:nvSpPr>
          <p:cNvPr id="49" name="TextBox 49"/>
          <p:cNvSpPr txBox="1"/>
          <p:nvPr/>
        </p:nvSpPr>
        <p:spPr>
          <a:xfrm>
            <a:off x="9614987" y="6328645"/>
            <a:ext cx="3479786" cy="1410643"/>
          </a:xfrm>
          <a:prstGeom prst="rect">
            <a:avLst/>
          </a:prstGeom>
        </p:spPr>
        <p:txBody>
          <a:bodyPr wrap="square" lIns="0" tIns="0" rIns="0" bIns="0" rtlCol="0" anchor="t">
            <a:spAutoFit/>
          </a:bodyPr>
          <a:lstStyle/>
          <a:p>
            <a:pPr algn="just">
              <a:lnSpc>
                <a:spcPts val="2232"/>
              </a:lnSpc>
              <a:spcBef>
                <a:spcPct val="0"/>
              </a:spcBef>
            </a:pPr>
            <a:r>
              <a:rPr lang="en-US" sz="2000" dirty="0">
                <a:solidFill>
                  <a:srgbClr val="000000"/>
                </a:solidFill>
                <a:latin typeface="Times New Roman"/>
                <a:ea typeface="Times New Roman"/>
                <a:cs typeface="Times New Roman"/>
                <a:sym typeface="Times New Roman"/>
              </a:rPr>
              <a:t>Mapping the business outcome of integrating Guwahati’s street food vendors into Zomato’s platform, we identify 3 key KPIs to focus on:</a:t>
            </a:r>
          </a:p>
        </p:txBody>
      </p:sp>
      <p:sp>
        <p:nvSpPr>
          <p:cNvPr id="52" name="TextBox 52"/>
          <p:cNvSpPr txBox="1"/>
          <p:nvPr/>
        </p:nvSpPr>
        <p:spPr>
          <a:xfrm>
            <a:off x="10305301" y="7818019"/>
            <a:ext cx="2955740" cy="2663871"/>
          </a:xfrm>
          <a:prstGeom prst="rect">
            <a:avLst/>
          </a:prstGeom>
        </p:spPr>
        <p:txBody>
          <a:bodyPr wrap="square" lIns="0" tIns="0" rIns="0" bIns="0" rtlCol="0" anchor="t">
            <a:spAutoFit/>
          </a:bodyPr>
          <a:lstStyle/>
          <a:p>
            <a:pPr algn="l">
              <a:lnSpc>
                <a:spcPct val="250000"/>
              </a:lnSpc>
              <a:spcBef>
                <a:spcPct val="0"/>
              </a:spcBef>
            </a:pPr>
            <a:r>
              <a:rPr lang="en-US" sz="2000" dirty="0">
                <a:solidFill>
                  <a:srgbClr val="000000"/>
                </a:solidFill>
                <a:latin typeface="Times New Roman"/>
                <a:ea typeface="Times New Roman"/>
                <a:cs typeface="Times New Roman"/>
                <a:sym typeface="Times New Roman"/>
              </a:rPr>
              <a:t>Order Quality and Feedback</a:t>
            </a:r>
          </a:p>
          <a:p>
            <a:pPr algn="l">
              <a:lnSpc>
                <a:spcPct val="250000"/>
              </a:lnSpc>
              <a:spcBef>
                <a:spcPct val="0"/>
              </a:spcBef>
            </a:pPr>
            <a:r>
              <a:rPr lang="en-US" sz="2000" dirty="0">
                <a:solidFill>
                  <a:srgbClr val="000000"/>
                </a:solidFill>
                <a:latin typeface="Times New Roman"/>
                <a:ea typeface="Times New Roman"/>
                <a:cs typeface="Times New Roman"/>
                <a:sym typeface="Times New Roman"/>
              </a:rPr>
              <a:t>Customer Engagement Rate</a:t>
            </a:r>
          </a:p>
          <a:p>
            <a:pPr algn="l">
              <a:lnSpc>
                <a:spcPct val="250000"/>
              </a:lnSpc>
              <a:spcBef>
                <a:spcPct val="0"/>
              </a:spcBef>
            </a:pPr>
            <a:r>
              <a:rPr lang="en-US" sz="2000" dirty="0">
                <a:solidFill>
                  <a:srgbClr val="000000"/>
                </a:solidFill>
                <a:latin typeface="Times New Roman"/>
                <a:ea typeface="Times New Roman"/>
                <a:cs typeface="Times New Roman"/>
                <a:sym typeface="Times New Roman"/>
              </a:rPr>
              <a:t>Vendor Onboarding Rate</a:t>
            </a:r>
          </a:p>
          <a:p>
            <a:pPr marL="342900" indent="-342900" algn="just">
              <a:lnSpc>
                <a:spcPct val="150000"/>
              </a:lnSpc>
              <a:spcBef>
                <a:spcPct val="0"/>
              </a:spcBef>
              <a:buFont typeface="+mj-lt"/>
              <a:buAutoNum type="arabicPeriod"/>
            </a:pPr>
            <a:endParaRPr lang="en-US" sz="1750" dirty="0">
              <a:solidFill>
                <a:srgbClr val="000000"/>
              </a:solidFill>
              <a:latin typeface="Times New Roman"/>
              <a:ea typeface="Times New Roman"/>
              <a:cs typeface="Times New Roman"/>
              <a:sym typeface="Times New Roman"/>
            </a:endParaRPr>
          </a:p>
        </p:txBody>
      </p:sp>
      <p:sp>
        <p:nvSpPr>
          <p:cNvPr id="53" name="Freeform 53"/>
          <p:cNvSpPr/>
          <p:nvPr/>
        </p:nvSpPr>
        <p:spPr>
          <a:xfrm>
            <a:off x="17530351" y="6931452"/>
            <a:ext cx="2173552" cy="199517"/>
          </a:xfrm>
          <a:custGeom>
            <a:avLst/>
            <a:gdLst/>
            <a:ahLst/>
            <a:cxnLst/>
            <a:rect l="l" t="t" r="r" b="b"/>
            <a:pathLst>
              <a:path w="2023564" h="153901">
                <a:moveTo>
                  <a:pt x="0" y="0"/>
                </a:moveTo>
                <a:lnTo>
                  <a:pt x="2023564" y="0"/>
                </a:lnTo>
                <a:lnTo>
                  <a:pt x="2023564" y="153901"/>
                </a:lnTo>
                <a:lnTo>
                  <a:pt x="0" y="153901"/>
                </a:lnTo>
                <a:lnTo>
                  <a:pt x="0" y="0"/>
                </a:lnTo>
                <a:close/>
              </a:path>
            </a:pathLst>
          </a:custGeom>
          <a:blipFill>
            <a:blip r:embed="rId35"/>
            <a:stretch>
              <a:fillRect l="-739" r="-739"/>
            </a:stretch>
          </a:blipFill>
        </p:spPr>
        <p:txBody>
          <a:bodyPr/>
          <a:lstStyle/>
          <a:p>
            <a:endParaRPr lang="en-IN"/>
          </a:p>
        </p:txBody>
      </p:sp>
      <p:sp>
        <p:nvSpPr>
          <p:cNvPr id="54" name="Rectangle 53">
            <a:extLst>
              <a:ext uri="{FF2B5EF4-FFF2-40B4-BE49-F238E27FC236}">
                <a16:creationId xmlns:a16="http://schemas.microsoft.com/office/drawing/2014/main" id="{CAD7999B-49A4-6633-A692-E3B610BFF34D}"/>
              </a:ext>
            </a:extLst>
          </p:cNvPr>
          <p:cNvSpPr/>
          <p:nvPr/>
        </p:nvSpPr>
        <p:spPr>
          <a:xfrm>
            <a:off x="9415258" y="6135410"/>
            <a:ext cx="3890700" cy="4267749"/>
          </a:xfrm>
          <a:prstGeom prst="rect">
            <a:avLst/>
          </a:prstGeom>
          <a:no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58" name="Rectangle 57">
            <a:extLst>
              <a:ext uri="{FF2B5EF4-FFF2-40B4-BE49-F238E27FC236}">
                <a16:creationId xmlns:a16="http://schemas.microsoft.com/office/drawing/2014/main" id="{D92C28B5-B539-047E-49A2-C294C0073587}"/>
              </a:ext>
            </a:extLst>
          </p:cNvPr>
          <p:cNvSpPr/>
          <p:nvPr/>
        </p:nvSpPr>
        <p:spPr>
          <a:xfrm>
            <a:off x="13551029" y="6843506"/>
            <a:ext cx="6263341" cy="3529737"/>
          </a:xfrm>
          <a:prstGeom prst="rect">
            <a:avLst/>
          </a:prstGeom>
          <a:no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pic>
        <p:nvPicPr>
          <p:cNvPr id="66" name="Picture 65">
            <a:extLst>
              <a:ext uri="{FF2B5EF4-FFF2-40B4-BE49-F238E27FC236}">
                <a16:creationId xmlns:a16="http://schemas.microsoft.com/office/drawing/2014/main" id="{99A82098-FE02-7E7C-053B-58359257FBF6}"/>
              </a:ext>
            </a:extLst>
          </p:cNvPr>
          <p:cNvPicPr>
            <a:picLocks noChangeAspect="1"/>
          </p:cNvPicPr>
          <p:nvPr/>
        </p:nvPicPr>
        <p:blipFill>
          <a:blip r:embed="rId36"/>
          <a:stretch>
            <a:fillRect/>
          </a:stretch>
        </p:blipFill>
        <p:spPr>
          <a:xfrm>
            <a:off x="3983394" y="7978508"/>
            <a:ext cx="677345" cy="677345"/>
          </a:xfrm>
          <a:prstGeom prst="rect">
            <a:avLst/>
          </a:prstGeom>
        </p:spPr>
      </p:pic>
      <p:pic>
        <p:nvPicPr>
          <p:cNvPr id="68" name="Picture 67">
            <a:extLst>
              <a:ext uri="{FF2B5EF4-FFF2-40B4-BE49-F238E27FC236}">
                <a16:creationId xmlns:a16="http://schemas.microsoft.com/office/drawing/2014/main" id="{22C83628-A0FF-84D2-607B-163091F95F8B}"/>
              </a:ext>
            </a:extLst>
          </p:cNvPr>
          <p:cNvPicPr>
            <a:picLocks noChangeAspect="1"/>
          </p:cNvPicPr>
          <p:nvPr/>
        </p:nvPicPr>
        <p:blipFill>
          <a:blip r:embed="rId37"/>
          <a:stretch>
            <a:fillRect/>
          </a:stretch>
        </p:blipFill>
        <p:spPr>
          <a:xfrm>
            <a:off x="4041764" y="5704323"/>
            <a:ext cx="797096" cy="797096"/>
          </a:xfrm>
          <a:prstGeom prst="rect">
            <a:avLst/>
          </a:prstGeom>
        </p:spPr>
      </p:pic>
      <p:pic>
        <p:nvPicPr>
          <p:cNvPr id="75" name="Picture 74">
            <a:extLst>
              <a:ext uri="{FF2B5EF4-FFF2-40B4-BE49-F238E27FC236}">
                <a16:creationId xmlns:a16="http://schemas.microsoft.com/office/drawing/2014/main" id="{259EAD96-E02E-55A6-BEE4-613505CC1941}"/>
              </a:ext>
            </a:extLst>
          </p:cNvPr>
          <p:cNvPicPr>
            <a:picLocks noChangeAspect="1"/>
          </p:cNvPicPr>
          <p:nvPr/>
        </p:nvPicPr>
        <p:blipFill>
          <a:blip r:embed="rId38"/>
          <a:stretch>
            <a:fillRect/>
          </a:stretch>
        </p:blipFill>
        <p:spPr>
          <a:xfrm>
            <a:off x="775597" y="2359799"/>
            <a:ext cx="808460" cy="808460"/>
          </a:xfrm>
          <a:prstGeom prst="rect">
            <a:avLst/>
          </a:prstGeom>
        </p:spPr>
      </p:pic>
      <p:pic>
        <p:nvPicPr>
          <p:cNvPr id="77" name="Picture 76">
            <a:extLst>
              <a:ext uri="{FF2B5EF4-FFF2-40B4-BE49-F238E27FC236}">
                <a16:creationId xmlns:a16="http://schemas.microsoft.com/office/drawing/2014/main" id="{3C80A38D-9719-1367-1591-6551555EF56D}"/>
              </a:ext>
            </a:extLst>
          </p:cNvPr>
          <p:cNvPicPr>
            <a:picLocks noChangeAspect="1"/>
          </p:cNvPicPr>
          <p:nvPr/>
        </p:nvPicPr>
        <p:blipFill>
          <a:blip r:embed="rId39"/>
          <a:stretch>
            <a:fillRect/>
          </a:stretch>
        </p:blipFill>
        <p:spPr>
          <a:xfrm>
            <a:off x="701789" y="3467912"/>
            <a:ext cx="882268" cy="882268"/>
          </a:xfrm>
          <a:prstGeom prst="rect">
            <a:avLst/>
          </a:prstGeom>
        </p:spPr>
      </p:pic>
      <p:pic>
        <p:nvPicPr>
          <p:cNvPr id="79" name="Picture 78">
            <a:extLst>
              <a:ext uri="{FF2B5EF4-FFF2-40B4-BE49-F238E27FC236}">
                <a16:creationId xmlns:a16="http://schemas.microsoft.com/office/drawing/2014/main" id="{43092D08-0D92-C58C-C482-914223C996AD}"/>
              </a:ext>
            </a:extLst>
          </p:cNvPr>
          <p:cNvPicPr>
            <a:picLocks noChangeAspect="1"/>
          </p:cNvPicPr>
          <p:nvPr/>
        </p:nvPicPr>
        <p:blipFill>
          <a:blip r:embed="rId40"/>
          <a:stretch>
            <a:fillRect/>
          </a:stretch>
        </p:blipFill>
        <p:spPr>
          <a:xfrm>
            <a:off x="765344" y="4505933"/>
            <a:ext cx="740975" cy="740975"/>
          </a:xfrm>
          <a:prstGeom prst="rect">
            <a:avLst/>
          </a:prstGeom>
        </p:spPr>
      </p:pic>
      <p:pic>
        <p:nvPicPr>
          <p:cNvPr id="81" name="Picture 80">
            <a:extLst>
              <a:ext uri="{FF2B5EF4-FFF2-40B4-BE49-F238E27FC236}">
                <a16:creationId xmlns:a16="http://schemas.microsoft.com/office/drawing/2014/main" id="{21DDB6AA-3642-E45E-14DA-E7FC759C8A83}"/>
              </a:ext>
            </a:extLst>
          </p:cNvPr>
          <p:cNvPicPr>
            <a:picLocks noChangeAspect="1"/>
          </p:cNvPicPr>
          <p:nvPr/>
        </p:nvPicPr>
        <p:blipFill>
          <a:blip r:embed="rId41"/>
          <a:stretch>
            <a:fillRect/>
          </a:stretch>
        </p:blipFill>
        <p:spPr>
          <a:xfrm>
            <a:off x="634603" y="1096021"/>
            <a:ext cx="930630" cy="930630"/>
          </a:xfrm>
          <a:prstGeom prst="rect">
            <a:avLst/>
          </a:prstGeom>
        </p:spPr>
      </p:pic>
      <p:pic>
        <p:nvPicPr>
          <p:cNvPr id="83" name="Picture 82">
            <a:extLst>
              <a:ext uri="{FF2B5EF4-FFF2-40B4-BE49-F238E27FC236}">
                <a16:creationId xmlns:a16="http://schemas.microsoft.com/office/drawing/2014/main" id="{56AB95A3-D299-A41A-907D-170DD48D11D2}"/>
              </a:ext>
            </a:extLst>
          </p:cNvPr>
          <p:cNvPicPr>
            <a:picLocks noChangeAspect="1"/>
          </p:cNvPicPr>
          <p:nvPr/>
        </p:nvPicPr>
        <p:blipFill>
          <a:blip r:embed="rId42"/>
          <a:stretch>
            <a:fillRect/>
          </a:stretch>
        </p:blipFill>
        <p:spPr>
          <a:xfrm>
            <a:off x="784381" y="5530004"/>
            <a:ext cx="740976" cy="740976"/>
          </a:xfrm>
          <a:prstGeom prst="rect">
            <a:avLst/>
          </a:prstGeom>
        </p:spPr>
      </p:pic>
      <p:pic>
        <p:nvPicPr>
          <p:cNvPr id="85" name="Picture 84">
            <a:extLst>
              <a:ext uri="{FF2B5EF4-FFF2-40B4-BE49-F238E27FC236}">
                <a16:creationId xmlns:a16="http://schemas.microsoft.com/office/drawing/2014/main" id="{6066C721-0C17-A60D-0F69-809CDD9B576F}"/>
              </a:ext>
            </a:extLst>
          </p:cNvPr>
          <p:cNvPicPr>
            <a:picLocks noChangeAspect="1"/>
          </p:cNvPicPr>
          <p:nvPr/>
        </p:nvPicPr>
        <p:blipFill>
          <a:blip r:embed="rId43"/>
          <a:stretch>
            <a:fillRect/>
          </a:stretch>
        </p:blipFill>
        <p:spPr>
          <a:xfrm>
            <a:off x="765344" y="6630313"/>
            <a:ext cx="753134" cy="753134"/>
          </a:xfrm>
          <a:prstGeom prst="rect">
            <a:avLst/>
          </a:prstGeom>
        </p:spPr>
      </p:pic>
      <p:pic>
        <p:nvPicPr>
          <p:cNvPr id="89" name="Picture 88">
            <a:extLst>
              <a:ext uri="{FF2B5EF4-FFF2-40B4-BE49-F238E27FC236}">
                <a16:creationId xmlns:a16="http://schemas.microsoft.com/office/drawing/2014/main" id="{1FB4045C-928D-C41B-C221-7FAE2F7E8858}"/>
              </a:ext>
            </a:extLst>
          </p:cNvPr>
          <p:cNvPicPr>
            <a:picLocks noChangeAspect="1"/>
          </p:cNvPicPr>
          <p:nvPr/>
        </p:nvPicPr>
        <p:blipFill>
          <a:blip r:embed="rId44"/>
          <a:stretch>
            <a:fillRect/>
          </a:stretch>
        </p:blipFill>
        <p:spPr>
          <a:xfrm>
            <a:off x="723352" y="7672663"/>
            <a:ext cx="753133" cy="753133"/>
          </a:xfrm>
          <a:prstGeom prst="rect">
            <a:avLst/>
          </a:prstGeom>
        </p:spPr>
      </p:pic>
      <p:pic>
        <p:nvPicPr>
          <p:cNvPr id="91" name="Picture 90">
            <a:extLst>
              <a:ext uri="{FF2B5EF4-FFF2-40B4-BE49-F238E27FC236}">
                <a16:creationId xmlns:a16="http://schemas.microsoft.com/office/drawing/2014/main" id="{A270D6F1-598F-246F-DD95-2EA46EF2E193}"/>
              </a:ext>
            </a:extLst>
          </p:cNvPr>
          <p:cNvPicPr>
            <a:picLocks noChangeAspect="1"/>
          </p:cNvPicPr>
          <p:nvPr/>
        </p:nvPicPr>
        <p:blipFill>
          <a:blip r:embed="rId45"/>
          <a:stretch>
            <a:fillRect/>
          </a:stretch>
        </p:blipFill>
        <p:spPr>
          <a:xfrm>
            <a:off x="727436" y="8708892"/>
            <a:ext cx="766171" cy="766171"/>
          </a:xfrm>
          <a:prstGeom prst="rect">
            <a:avLst/>
          </a:prstGeom>
        </p:spPr>
      </p:pic>
      <p:pic>
        <p:nvPicPr>
          <p:cNvPr id="93" name="Picture 92">
            <a:extLst>
              <a:ext uri="{FF2B5EF4-FFF2-40B4-BE49-F238E27FC236}">
                <a16:creationId xmlns:a16="http://schemas.microsoft.com/office/drawing/2014/main" id="{D259F5A9-7EF0-2380-6C70-639A5ADD3CEF}"/>
              </a:ext>
            </a:extLst>
          </p:cNvPr>
          <p:cNvPicPr>
            <a:picLocks noChangeAspect="1"/>
          </p:cNvPicPr>
          <p:nvPr/>
        </p:nvPicPr>
        <p:blipFill>
          <a:blip r:embed="rId46"/>
          <a:stretch>
            <a:fillRect/>
          </a:stretch>
        </p:blipFill>
        <p:spPr>
          <a:xfrm>
            <a:off x="846582" y="9710913"/>
            <a:ext cx="646331" cy="646331"/>
          </a:xfrm>
          <a:prstGeom prst="rect">
            <a:avLst/>
          </a:prstGeom>
        </p:spPr>
      </p:pic>
      <p:sp>
        <p:nvSpPr>
          <p:cNvPr id="94" name="TextBox 93">
            <a:extLst>
              <a:ext uri="{FF2B5EF4-FFF2-40B4-BE49-F238E27FC236}">
                <a16:creationId xmlns:a16="http://schemas.microsoft.com/office/drawing/2014/main" id="{FAB850CA-4245-5A2B-31D6-168911BC7823}"/>
              </a:ext>
            </a:extLst>
          </p:cNvPr>
          <p:cNvSpPr txBox="1"/>
          <p:nvPr/>
        </p:nvSpPr>
        <p:spPr>
          <a:xfrm>
            <a:off x="1784246" y="1179119"/>
            <a:ext cx="2537821" cy="646331"/>
          </a:xfrm>
          <a:prstGeom prst="rect">
            <a:avLst/>
          </a:prstGeom>
          <a:noFill/>
        </p:spPr>
        <p:txBody>
          <a:bodyPr wrap="square" rtlCol="0">
            <a:spAutoFit/>
          </a:bodyPr>
          <a:lstStyle/>
          <a:p>
            <a:r>
              <a:rPr lang="en-IN" dirty="0"/>
              <a:t>Started </a:t>
            </a:r>
          </a:p>
          <a:p>
            <a:r>
              <a:rPr lang="en-IN" dirty="0"/>
              <a:t>Operations</a:t>
            </a:r>
          </a:p>
        </p:txBody>
      </p:sp>
      <p:sp>
        <p:nvSpPr>
          <p:cNvPr id="95" name="TextBox 94">
            <a:extLst>
              <a:ext uri="{FF2B5EF4-FFF2-40B4-BE49-F238E27FC236}">
                <a16:creationId xmlns:a16="http://schemas.microsoft.com/office/drawing/2014/main" id="{607250B8-BA25-2489-8DC0-3CD4D4738FF0}"/>
              </a:ext>
            </a:extLst>
          </p:cNvPr>
          <p:cNvSpPr txBox="1"/>
          <p:nvPr/>
        </p:nvSpPr>
        <p:spPr>
          <a:xfrm>
            <a:off x="1892179" y="2347425"/>
            <a:ext cx="2537821" cy="646331"/>
          </a:xfrm>
          <a:prstGeom prst="rect">
            <a:avLst/>
          </a:prstGeom>
          <a:noFill/>
        </p:spPr>
        <p:txBody>
          <a:bodyPr wrap="square" rtlCol="0">
            <a:spAutoFit/>
          </a:bodyPr>
          <a:lstStyle/>
          <a:p>
            <a:r>
              <a:rPr lang="en-IN" dirty="0"/>
              <a:t>First Fund</a:t>
            </a:r>
          </a:p>
          <a:p>
            <a:r>
              <a:rPr lang="en-IN" dirty="0"/>
              <a:t>Raise</a:t>
            </a:r>
          </a:p>
        </p:txBody>
      </p:sp>
      <p:sp>
        <p:nvSpPr>
          <p:cNvPr id="96" name="TextBox 95">
            <a:extLst>
              <a:ext uri="{FF2B5EF4-FFF2-40B4-BE49-F238E27FC236}">
                <a16:creationId xmlns:a16="http://schemas.microsoft.com/office/drawing/2014/main" id="{EA127696-0B6A-E9B8-A8D0-0C38F670A64F}"/>
              </a:ext>
            </a:extLst>
          </p:cNvPr>
          <p:cNvSpPr txBox="1"/>
          <p:nvPr/>
        </p:nvSpPr>
        <p:spPr>
          <a:xfrm>
            <a:off x="1877874" y="3492452"/>
            <a:ext cx="3300968" cy="646331"/>
          </a:xfrm>
          <a:prstGeom prst="rect">
            <a:avLst/>
          </a:prstGeom>
          <a:noFill/>
        </p:spPr>
        <p:txBody>
          <a:bodyPr wrap="square" rtlCol="0">
            <a:spAutoFit/>
          </a:bodyPr>
          <a:lstStyle/>
          <a:p>
            <a:r>
              <a:rPr lang="en-IN" dirty="0"/>
              <a:t>Entered into </a:t>
            </a:r>
          </a:p>
          <a:p>
            <a:r>
              <a:rPr lang="en-IN" dirty="0"/>
              <a:t>Delivery</a:t>
            </a:r>
          </a:p>
        </p:txBody>
      </p:sp>
      <p:sp>
        <p:nvSpPr>
          <p:cNvPr id="97" name="TextBox 96">
            <a:extLst>
              <a:ext uri="{FF2B5EF4-FFF2-40B4-BE49-F238E27FC236}">
                <a16:creationId xmlns:a16="http://schemas.microsoft.com/office/drawing/2014/main" id="{4389BC7E-AC37-825D-80D3-FED27B959FB9}"/>
              </a:ext>
            </a:extLst>
          </p:cNvPr>
          <p:cNvSpPr txBox="1"/>
          <p:nvPr/>
        </p:nvSpPr>
        <p:spPr>
          <a:xfrm>
            <a:off x="1896327" y="4530079"/>
            <a:ext cx="3076995" cy="646331"/>
          </a:xfrm>
          <a:prstGeom prst="rect">
            <a:avLst/>
          </a:prstGeom>
          <a:noFill/>
        </p:spPr>
        <p:txBody>
          <a:bodyPr wrap="square" rtlCol="0">
            <a:spAutoFit/>
          </a:bodyPr>
          <a:lstStyle/>
          <a:p>
            <a:pPr algn="l"/>
            <a:r>
              <a:rPr lang="en-IN" dirty="0"/>
              <a:t>Launched </a:t>
            </a:r>
          </a:p>
          <a:p>
            <a:pPr algn="l"/>
            <a:r>
              <a:rPr lang="en-IN" dirty="0"/>
              <a:t>Zomato  Gold</a:t>
            </a:r>
          </a:p>
        </p:txBody>
      </p:sp>
      <p:sp>
        <p:nvSpPr>
          <p:cNvPr id="98" name="TextBox 97">
            <a:extLst>
              <a:ext uri="{FF2B5EF4-FFF2-40B4-BE49-F238E27FC236}">
                <a16:creationId xmlns:a16="http://schemas.microsoft.com/office/drawing/2014/main" id="{352C1A24-76F0-E268-84CB-C7C5FBB6C1F2}"/>
              </a:ext>
            </a:extLst>
          </p:cNvPr>
          <p:cNvSpPr txBox="1"/>
          <p:nvPr/>
        </p:nvSpPr>
        <p:spPr>
          <a:xfrm>
            <a:off x="1857480" y="5569257"/>
            <a:ext cx="2972185" cy="646331"/>
          </a:xfrm>
          <a:prstGeom prst="rect">
            <a:avLst/>
          </a:prstGeom>
          <a:noFill/>
        </p:spPr>
        <p:txBody>
          <a:bodyPr wrap="square" rtlCol="0">
            <a:spAutoFit/>
          </a:bodyPr>
          <a:lstStyle/>
          <a:p>
            <a:r>
              <a:rPr lang="en-IN" dirty="0"/>
              <a:t>Expanded to </a:t>
            </a:r>
          </a:p>
          <a:p>
            <a:r>
              <a:rPr lang="en-IN" dirty="0"/>
              <a:t>UAE &amp; Indonesia</a:t>
            </a:r>
          </a:p>
        </p:txBody>
      </p:sp>
      <p:sp>
        <p:nvSpPr>
          <p:cNvPr id="99" name="TextBox 98">
            <a:extLst>
              <a:ext uri="{FF2B5EF4-FFF2-40B4-BE49-F238E27FC236}">
                <a16:creationId xmlns:a16="http://schemas.microsoft.com/office/drawing/2014/main" id="{F9FCF242-9466-E688-E2F1-526C74826F4D}"/>
              </a:ext>
            </a:extLst>
          </p:cNvPr>
          <p:cNvSpPr txBox="1"/>
          <p:nvPr/>
        </p:nvSpPr>
        <p:spPr>
          <a:xfrm>
            <a:off x="1900842" y="6655246"/>
            <a:ext cx="2575246" cy="646331"/>
          </a:xfrm>
          <a:prstGeom prst="rect">
            <a:avLst/>
          </a:prstGeom>
          <a:noFill/>
        </p:spPr>
        <p:txBody>
          <a:bodyPr wrap="square" rtlCol="0">
            <a:spAutoFit/>
          </a:bodyPr>
          <a:lstStyle/>
          <a:p>
            <a:r>
              <a:rPr lang="en-IN" dirty="0"/>
              <a:t>Launched </a:t>
            </a:r>
          </a:p>
          <a:p>
            <a:r>
              <a:rPr lang="en-IN" dirty="0" err="1"/>
              <a:t>HyperPure</a:t>
            </a:r>
            <a:endParaRPr lang="en-IN" dirty="0"/>
          </a:p>
        </p:txBody>
      </p:sp>
      <p:sp>
        <p:nvSpPr>
          <p:cNvPr id="100" name="TextBox 99">
            <a:extLst>
              <a:ext uri="{FF2B5EF4-FFF2-40B4-BE49-F238E27FC236}">
                <a16:creationId xmlns:a16="http://schemas.microsoft.com/office/drawing/2014/main" id="{F343EE3C-6FFE-3FDD-8A4D-0AD41EA23C02}"/>
              </a:ext>
            </a:extLst>
          </p:cNvPr>
          <p:cNvSpPr txBox="1"/>
          <p:nvPr/>
        </p:nvSpPr>
        <p:spPr>
          <a:xfrm>
            <a:off x="1928023" y="7728633"/>
            <a:ext cx="2166499" cy="646331"/>
          </a:xfrm>
          <a:prstGeom prst="rect">
            <a:avLst/>
          </a:prstGeom>
          <a:noFill/>
        </p:spPr>
        <p:txBody>
          <a:bodyPr wrap="square" rtlCol="0">
            <a:spAutoFit/>
          </a:bodyPr>
          <a:lstStyle/>
          <a:p>
            <a:r>
              <a:rPr lang="en-IN" dirty="0"/>
              <a:t>Acquired </a:t>
            </a:r>
          </a:p>
          <a:p>
            <a:r>
              <a:rPr lang="en-IN" dirty="0"/>
              <a:t>Uber Eats</a:t>
            </a:r>
          </a:p>
        </p:txBody>
      </p:sp>
      <p:sp>
        <p:nvSpPr>
          <p:cNvPr id="101" name="TextBox 100">
            <a:extLst>
              <a:ext uri="{FF2B5EF4-FFF2-40B4-BE49-F238E27FC236}">
                <a16:creationId xmlns:a16="http://schemas.microsoft.com/office/drawing/2014/main" id="{86284323-104D-2244-7956-1C92A6A9A59A}"/>
              </a:ext>
            </a:extLst>
          </p:cNvPr>
          <p:cNvSpPr txBox="1"/>
          <p:nvPr/>
        </p:nvSpPr>
        <p:spPr>
          <a:xfrm>
            <a:off x="1912856" y="8826790"/>
            <a:ext cx="3046875" cy="646331"/>
          </a:xfrm>
          <a:prstGeom prst="rect">
            <a:avLst/>
          </a:prstGeom>
          <a:noFill/>
        </p:spPr>
        <p:txBody>
          <a:bodyPr wrap="square" rtlCol="0">
            <a:spAutoFit/>
          </a:bodyPr>
          <a:lstStyle/>
          <a:p>
            <a:r>
              <a:rPr lang="en-IN" dirty="0"/>
              <a:t>Launched </a:t>
            </a:r>
          </a:p>
          <a:p>
            <a:r>
              <a:rPr lang="en-IN" dirty="0"/>
              <a:t>IPO</a:t>
            </a:r>
          </a:p>
        </p:txBody>
      </p:sp>
      <p:sp>
        <p:nvSpPr>
          <p:cNvPr id="102" name="TextBox 101">
            <a:extLst>
              <a:ext uri="{FF2B5EF4-FFF2-40B4-BE49-F238E27FC236}">
                <a16:creationId xmlns:a16="http://schemas.microsoft.com/office/drawing/2014/main" id="{E8C0D19F-15A3-EE8B-65F5-F114C9FF492A}"/>
              </a:ext>
            </a:extLst>
          </p:cNvPr>
          <p:cNvSpPr txBox="1"/>
          <p:nvPr/>
        </p:nvSpPr>
        <p:spPr>
          <a:xfrm>
            <a:off x="1865397" y="9685401"/>
            <a:ext cx="2552878" cy="646331"/>
          </a:xfrm>
          <a:prstGeom prst="rect">
            <a:avLst/>
          </a:prstGeom>
          <a:noFill/>
        </p:spPr>
        <p:txBody>
          <a:bodyPr wrap="square" rtlCol="0">
            <a:spAutoFit/>
          </a:bodyPr>
          <a:lstStyle/>
          <a:p>
            <a:r>
              <a:rPr lang="en-IN" dirty="0"/>
              <a:t>Achieved Profitability for the first time</a:t>
            </a:r>
          </a:p>
        </p:txBody>
      </p:sp>
      <p:cxnSp>
        <p:nvCxnSpPr>
          <p:cNvPr id="104" name="Straight Connector 103">
            <a:extLst>
              <a:ext uri="{FF2B5EF4-FFF2-40B4-BE49-F238E27FC236}">
                <a16:creationId xmlns:a16="http://schemas.microsoft.com/office/drawing/2014/main" id="{FBD00898-5A53-AD80-7B25-6044914C7596}"/>
              </a:ext>
            </a:extLst>
          </p:cNvPr>
          <p:cNvCxnSpPr>
            <a:cxnSpLocks/>
          </p:cNvCxnSpPr>
          <p:nvPr/>
        </p:nvCxnSpPr>
        <p:spPr>
          <a:xfrm>
            <a:off x="1686927" y="1096021"/>
            <a:ext cx="49694" cy="9307138"/>
          </a:xfrm>
          <a:prstGeom prst="line">
            <a:avLst/>
          </a:prstGeom>
        </p:spPr>
        <p:style>
          <a:lnRef idx="1">
            <a:schemeClr val="accent1"/>
          </a:lnRef>
          <a:fillRef idx="0">
            <a:schemeClr val="accent1"/>
          </a:fillRef>
          <a:effectRef idx="0">
            <a:schemeClr val="accent1"/>
          </a:effectRef>
          <a:fontRef idx="minor">
            <a:schemeClr val="tx1"/>
          </a:fontRef>
        </p:style>
      </p:cxnSp>
      <p:pic>
        <p:nvPicPr>
          <p:cNvPr id="108" name="Picture 107">
            <a:extLst>
              <a:ext uri="{FF2B5EF4-FFF2-40B4-BE49-F238E27FC236}">
                <a16:creationId xmlns:a16="http://schemas.microsoft.com/office/drawing/2014/main" id="{86976263-1B6D-5FBA-08A7-5E6BAFCBD02B}"/>
              </a:ext>
            </a:extLst>
          </p:cNvPr>
          <p:cNvPicPr>
            <a:picLocks noChangeAspect="1"/>
          </p:cNvPicPr>
          <p:nvPr/>
        </p:nvPicPr>
        <p:blipFill>
          <a:blip r:embed="rId47"/>
          <a:stretch>
            <a:fillRect/>
          </a:stretch>
        </p:blipFill>
        <p:spPr>
          <a:xfrm>
            <a:off x="9532552" y="8059466"/>
            <a:ext cx="653092" cy="653092"/>
          </a:xfrm>
          <a:prstGeom prst="rect">
            <a:avLst/>
          </a:prstGeom>
        </p:spPr>
      </p:pic>
      <p:pic>
        <p:nvPicPr>
          <p:cNvPr id="110" name="Picture 109">
            <a:extLst>
              <a:ext uri="{FF2B5EF4-FFF2-40B4-BE49-F238E27FC236}">
                <a16:creationId xmlns:a16="http://schemas.microsoft.com/office/drawing/2014/main" id="{0C029485-6983-7B95-8B03-3B1E38804C4E}"/>
              </a:ext>
            </a:extLst>
          </p:cNvPr>
          <p:cNvPicPr>
            <a:picLocks noChangeAspect="1"/>
          </p:cNvPicPr>
          <p:nvPr/>
        </p:nvPicPr>
        <p:blipFill>
          <a:blip r:embed="rId48"/>
          <a:stretch>
            <a:fillRect/>
          </a:stretch>
        </p:blipFill>
        <p:spPr>
          <a:xfrm>
            <a:off x="9536882" y="8756196"/>
            <a:ext cx="671561" cy="671561"/>
          </a:xfrm>
          <a:prstGeom prst="rect">
            <a:avLst/>
          </a:prstGeom>
        </p:spPr>
      </p:pic>
      <p:pic>
        <p:nvPicPr>
          <p:cNvPr id="112" name="Picture 111">
            <a:extLst>
              <a:ext uri="{FF2B5EF4-FFF2-40B4-BE49-F238E27FC236}">
                <a16:creationId xmlns:a16="http://schemas.microsoft.com/office/drawing/2014/main" id="{7962E369-9634-9CA6-1EBC-87A095F45891}"/>
              </a:ext>
            </a:extLst>
          </p:cNvPr>
          <p:cNvPicPr>
            <a:picLocks noChangeAspect="1"/>
          </p:cNvPicPr>
          <p:nvPr/>
        </p:nvPicPr>
        <p:blipFill>
          <a:blip r:embed="rId49"/>
          <a:stretch>
            <a:fillRect/>
          </a:stretch>
        </p:blipFill>
        <p:spPr>
          <a:xfrm>
            <a:off x="9540777" y="9473691"/>
            <a:ext cx="653093" cy="65309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e chart with different colored circles&#10;&#10;Description automatically generated">
            <a:extLst>
              <a:ext uri="{FF2B5EF4-FFF2-40B4-BE49-F238E27FC236}">
                <a16:creationId xmlns:a16="http://schemas.microsoft.com/office/drawing/2014/main" id="{B741B82B-89A7-6F07-5F5B-6E6F38594246}"/>
              </a:ext>
            </a:extLst>
          </p:cNvPr>
          <p:cNvPicPr>
            <a:picLocks noChangeAspect="1"/>
          </p:cNvPicPr>
          <p:nvPr/>
        </p:nvPicPr>
        <p:blipFill>
          <a:blip r:embed="rId2">
            <a:extLst>
              <a:ext uri="{28A0092B-C50C-407E-A947-70E740481C1C}">
                <a14:useLocalDpi xmlns:a14="http://schemas.microsoft.com/office/drawing/2010/main" val="0"/>
              </a:ext>
            </a:extLst>
          </a:blip>
          <a:srcRect l="1926"/>
          <a:stretch/>
        </p:blipFill>
        <p:spPr>
          <a:xfrm>
            <a:off x="9392938" y="1275307"/>
            <a:ext cx="5933772" cy="3626666"/>
          </a:xfrm>
          <a:prstGeom prst="rect">
            <a:avLst/>
          </a:prstGeom>
        </p:spPr>
      </p:pic>
      <p:grpSp>
        <p:nvGrpSpPr>
          <p:cNvPr id="3" name="Group 8">
            <a:extLst>
              <a:ext uri="{FF2B5EF4-FFF2-40B4-BE49-F238E27FC236}">
                <a16:creationId xmlns:a16="http://schemas.microsoft.com/office/drawing/2014/main" id="{E888DAB4-AB52-C4C0-C9DC-B60C56447236}"/>
              </a:ext>
            </a:extLst>
          </p:cNvPr>
          <p:cNvGrpSpPr/>
          <p:nvPr/>
        </p:nvGrpSpPr>
        <p:grpSpPr>
          <a:xfrm>
            <a:off x="404510" y="111876"/>
            <a:ext cx="9132946" cy="797941"/>
            <a:chOff x="0" y="-57150"/>
            <a:chExt cx="23645831" cy="967812"/>
          </a:xfrm>
        </p:grpSpPr>
        <p:sp>
          <p:nvSpPr>
            <p:cNvPr id="5" name="Freeform 9">
              <a:extLst>
                <a:ext uri="{FF2B5EF4-FFF2-40B4-BE49-F238E27FC236}">
                  <a16:creationId xmlns:a16="http://schemas.microsoft.com/office/drawing/2014/main" id="{040E9E65-4F76-0F27-9AF4-635384EDA3E8}"/>
                </a:ext>
              </a:extLst>
            </p:cNvPr>
            <p:cNvSpPr/>
            <p:nvPr/>
          </p:nvSpPr>
          <p:spPr>
            <a:xfrm>
              <a:off x="15367" y="14393"/>
              <a:ext cx="23599520" cy="881756"/>
            </a:xfrm>
            <a:prstGeom prst="flowChartProcess">
              <a:avLst/>
            </a:prstGeom>
            <a:solidFill>
              <a:srgbClr val="E23644"/>
            </a:solidFill>
          </p:spPr>
          <p:txBody>
            <a:bodyPr/>
            <a:lstStyle/>
            <a:p>
              <a:endParaRPr lang="en-IN" sz="3000"/>
            </a:p>
          </p:txBody>
        </p:sp>
        <p:sp>
          <p:nvSpPr>
            <p:cNvPr id="6" name="Freeform 10">
              <a:extLst>
                <a:ext uri="{FF2B5EF4-FFF2-40B4-BE49-F238E27FC236}">
                  <a16:creationId xmlns:a16="http://schemas.microsoft.com/office/drawing/2014/main" id="{42B9D9E3-4832-9CD1-4465-D07ECF701140}"/>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sz="3000"/>
            </a:p>
          </p:txBody>
        </p:sp>
        <p:sp>
          <p:nvSpPr>
            <p:cNvPr id="7" name="TextBox 11">
              <a:extLst>
                <a:ext uri="{FF2B5EF4-FFF2-40B4-BE49-F238E27FC236}">
                  <a16:creationId xmlns:a16="http://schemas.microsoft.com/office/drawing/2014/main" id="{46ECA618-2334-2626-C009-8EB32E18D14A}"/>
                </a:ext>
              </a:extLst>
            </p:cNvPr>
            <p:cNvSpPr txBox="1"/>
            <p:nvPr/>
          </p:nvSpPr>
          <p:spPr>
            <a:xfrm>
              <a:off x="0" y="-57150"/>
              <a:ext cx="23645831" cy="967765"/>
            </a:xfrm>
            <a:prstGeom prst="rect">
              <a:avLst/>
            </a:prstGeom>
          </p:spPr>
          <p:txBody>
            <a:bodyPr lIns="55845" tIns="55845" rIns="55845" bIns="55845" rtlCol="0" anchor="ctr"/>
            <a:lstStyle/>
            <a:p>
              <a:pPr algn="ctr">
                <a:lnSpc>
                  <a:spcPts val="3839"/>
                </a:lnSpc>
              </a:pPr>
              <a:r>
                <a:rPr lang="en-US" sz="2800" b="1" dirty="0">
                  <a:solidFill>
                    <a:srgbClr val="FFFFFF"/>
                  </a:solidFill>
                  <a:latin typeface="Amasis MT Pro Black" panose="02040A04050005020304" pitchFamily="18" charset="0"/>
                  <a:ea typeface="Times New Roman Bold"/>
                  <a:cs typeface="Times New Roman Bold"/>
                  <a:sym typeface="Times New Roman Bold"/>
                </a:rPr>
                <a:t>PRODUCT METRICS UNDER CONSIDERATION</a:t>
              </a:r>
            </a:p>
          </p:txBody>
        </p:sp>
      </p:grpSp>
      <p:sp>
        <p:nvSpPr>
          <p:cNvPr id="12" name="Freeform 2">
            <a:extLst>
              <a:ext uri="{FF2B5EF4-FFF2-40B4-BE49-F238E27FC236}">
                <a16:creationId xmlns:a16="http://schemas.microsoft.com/office/drawing/2014/main" id="{23A4DDB7-1F13-D189-7B14-78AA82A348E1}"/>
              </a:ext>
            </a:extLst>
          </p:cNvPr>
          <p:cNvSpPr/>
          <p:nvPr/>
        </p:nvSpPr>
        <p:spPr>
          <a:xfrm>
            <a:off x="314077" y="10574321"/>
            <a:ext cx="1895175" cy="607599"/>
          </a:xfrm>
          <a:custGeom>
            <a:avLst/>
            <a:gdLst/>
            <a:ahLst/>
            <a:cxnLst/>
            <a:rect l="l" t="t" r="r" b="b"/>
            <a:pathLst>
              <a:path w="1723975" h="552712">
                <a:moveTo>
                  <a:pt x="0" y="0"/>
                </a:moveTo>
                <a:lnTo>
                  <a:pt x="1723976" y="0"/>
                </a:lnTo>
                <a:lnTo>
                  <a:pt x="1723976" y="552711"/>
                </a:lnTo>
                <a:lnTo>
                  <a:pt x="0" y="55271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3" name="Freeform 3">
            <a:extLst>
              <a:ext uri="{FF2B5EF4-FFF2-40B4-BE49-F238E27FC236}">
                <a16:creationId xmlns:a16="http://schemas.microsoft.com/office/drawing/2014/main" id="{F0ED6F05-ACCD-FD91-4069-4BF7F49BC41D}"/>
              </a:ext>
            </a:extLst>
          </p:cNvPr>
          <p:cNvSpPr/>
          <p:nvPr/>
        </p:nvSpPr>
        <p:spPr>
          <a:xfrm>
            <a:off x="2292762" y="10574321"/>
            <a:ext cx="4836785" cy="607215"/>
          </a:xfrm>
          <a:custGeom>
            <a:avLst/>
            <a:gdLst/>
            <a:ahLst/>
            <a:cxnLst/>
            <a:rect l="l" t="t" r="r" b="b"/>
            <a:pathLst>
              <a:path w="4399855" h="552362">
                <a:moveTo>
                  <a:pt x="0" y="0"/>
                </a:moveTo>
                <a:lnTo>
                  <a:pt x="4399855" y="0"/>
                </a:lnTo>
                <a:lnTo>
                  <a:pt x="4399855" y="552362"/>
                </a:lnTo>
                <a:lnTo>
                  <a:pt x="0" y="552362"/>
                </a:lnTo>
                <a:lnTo>
                  <a:pt x="0" y="0"/>
                </a:lnTo>
                <a:close/>
              </a:path>
            </a:pathLst>
          </a:custGeom>
          <a:blipFill>
            <a:blip r:embed="rId5"/>
            <a:stretch>
              <a:fillRect t="-176" b="-176"/>
            </a:stretch>
          </a:blipFill>
          <a:effectLst>
            <a:glow rad="228600">
              <a:schemeClr val="accent2">
                <a:satMod val="175000"/>
                <a:alpha val="40000"/>
              </a:schemeClr>
            </a:glow>
          </a:effectLst>
        </p:spPr>
        <p:txBody>
          <a:bodyPr/>
          <a:lstStyle/>
          <a:p>
            <a:endParaRPr lang="en-IN"/>
          </a:p>
        </p:txBody>
      </p:sp>
      <p:sp>
        <p:nvSpPr>
          <p:cNvPr id="25" name="Freeform 4">
            <a:extLst>
              <a:ext uri="{FF2B5EF4-FFF2-40B4-BE49-F238E27FC236}">
                <a16:creationId xmlns:a16="http://schemas.microsoft.com/office/drawing/2014/main" id="{8DCE3772-BECF-123F-9161-E7200633DF7A}"/>
              </a:ext>
            </a:extLst>
          </p:cNvPr>
          <p:cNvSpPr/>
          <p:nvPr/>
        </p:nvSpPr>
        <p:spPr>
          <a:xfrm>
            <a:off x="7180282" y="10574321"/>
            <a:ext cx="5632447" cy="607215"/>
          </a:xfrm>
          <a:custGeom>
            <a:avLst/>
            <a:gdLst/>
            <a:ahLst/>
            <a:cxnLst/>
            <a:rect l="l" t="t" r="r" b="b"/>
            <a:pathLst>
              <a:path w="5123641" h="552362">
                <a:moveTo>
                  <a:pt x="0" y="0"/>
                </a:moveTo>
                <a:lnTo>
                  <a:pt x="5123640" y="0"/>
                </a:lnTo>
                <a:lnTo>
                  <a:pt x="5123640" y="552362"/>
                </a:lnTo>
                <a:lnTo>
                  <a:pt x="0" y="552362"/>
                </a:lnTo>
                <a:lnTo>
                  <a:pt x="0" y="0"/>
                </a:lnTo>
                <a:close/>
              </a:path>
            </a:pathLst>
          </a:custGeom>
          <a:blipFill>
            <a:blip r:embed="rId6"/>
            <a:stretch>
              <a:fillRect t="-182" b="-182"/>
            </a:stretch>
          </a:blipFill>
          <a:effectLst/>
        </p:spPr>
        <p:txBody>
          <a:bodyPr/>
          <a:lstStyle/>
          <a:p>
            <a:endParaRPr lang="en-IN"/>
          </a:p>
        </p:txBody>
      </p:sp>
      <p:sp>
        <p:nvSpPr>
          <p:cNvPr id="51" name="Freeform 5">
            <a:extLst>
              <a:ext uri="{FF2B5EF4-FFF2-40B4-BE49-F238E27FC236}">
                <a16:creationId xmlns:a16="http://schemas.microsoft.com/office/drawing/2014/main" id="{5E245194-7258-E404-BE98-9921D2034E5A}"/>
              </a:ext>
            </a:extLst>
          </p:cNvPr>
          <p:cNvSpPr/>
          <p:nvPr/>
        </p:nvSpPr>
        <p:spPr>
          <a:xfrm>
            <a:off x="12929501" y="10574321"/>
            <a:ext cx="1874224" cy="607599"/>
          </a:xfrm>
          <a:custGeom>
            <a:avLst/>
            <a:gdLst/>
            <a:ahLst/>
            <a:cxnLst/>
            <a:rect l="l" t="t" r="r" b="b"/>
            <a:pathLst>
              <a:path w="1704916" h="552712">
                <a:moveTo>
                  <a:pt x="0" y="0"/>
                </a:moveTo>
                <a:lnTo>
                  <a:pt x="1704916" y="0"/>
                </a:lnTo>
                <a:lnTo>
                  <a:pt x="1704916" y="552711"/>
                </a:lnTo>
                <a:lnTo>
                  <a:pt x="0" y="55271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52" name="Freeform 6">
            <a:extLst>
              <a:ext uri="{FF2B5EF4-FFF2-40B4-BE49-F238E27FC236}">
                <a16:creationId xmlns:a16="http://schemas.microsoft.com/office/drawing/2014/main" id="{C7D18485-BA38-92C3-33D9-EE77A9A051B4}"/>
              </a:ext>
            </a:extLst>
          </p:cNvPr>
          <p:cNvSpPr/>
          <p:nvPr/>
        </p:nvSpPr>
        <p:spPr>
          <a:xfrm>
            <a:off x="14887248" y="10574321"/>
            <a:ext cx="2690592" cy="607215"/>
          </a:xfrm>
          <a:custGeom>
            <a:avLst/>
            <a:gdLst/>
            <a:ahLst/>
            <a:cxnLst/>
            <a:rect l="l" t="t" r="r" b="b"/>
            <a:pathLst>
              <a:path w="2447538" h="552362">
                <a:moveTo>
                  <a:pt x="0" y="0"/>
                </a:moveTo>
                <a:lnTo>
                  <a:pt x="2447538" y="0"/>
                </a:lnTo>
                <a:lnTo>
                  <a:pt x="2447538" y="552362"/>
                </a:lnTo>
                <a:lnTo>
                  <a:pt x="0" y="552362"/>
                </a:lnTo>
                <a:lnTo>
                  <a:pt x="0" y="0"/>
                </a:lnTo>
                <a:close/>
              </a:path>
            </a:pathLst>
          </a:custGeom>
          <a:blipFill>
            <a:blip r:embed="rId9"/>
            <a:stretch>
              <a:fillRect t="-192" b="-192"/>
            </a:stretch>
          </a:blipFill>
        </p:spPr>
        <p:txBody>
          <a:bodyPr/>
          <a:lstStyle/>
          <a:p>
            <a:endParaRPr lang="en-IN"/>
          </a:p>
        </p:txBody>
      </p:sp>
      <p:sp>
        <p:nvSpPr>
          <p:cNvPr id="53" name="Freeform 7">
            <a:extLst>
              <a:ext uri="{FF2B5EF4-FFF2-40B4-BE49-F238E27FC236}">
                <a16:creationId xmlns:a16="http://schemas.microsoft.com/office/drawing/2014/main" id="{93E569AE-AA42-165D-8C68-3045127F891E}"/>
              </a:ext>
            </a:extLst>
          </p:cNvPr>
          <p:cNvSpPr/>
          <p:nvPr/>
        </p:nvSpPr>
        <p:spPr>
          <a:xfrm>
            <a:off x="17661594" y="10574321"/>
            <a:ext cx="2261354" cy="607215"/>
          </a:xfrm>
          <a:custGeom>
            <a:avLst/>
            <a:gdLst/>
            <a:ahLst/>
            <a:cxnLst/>
            <a:rect l="l" t="t" r="r" b="b"/>
            <a:pathLst>
              <a:path w="2057075" h="552362">
                <a:moveTo>
                  <a:pt x="0" y="0"/>
                </a:moveTo>
                <a:lnTo>
                  <a:pt x="2057075" y="0"/>
                </a:lnTo>
                <a:lnTo>
                  <a:pt x="2057075" y="552362"/>
                </a:lnTo>
                <a:lnTo>
                  <a:pt x="0" y="552362"/>
                </a:lnTo>
                <a:lnTo>
                  <a:pt x="0" y="0"/>
                </a:lnTo>
                <a:close/>
              </a:path>
            </a:pathLst>
          </a:custGeom>
          <a:blipFill>
            <a:blip r:embed="rId10"/>
            <a:stretch>
              <a:fillRect t="-177" b="-177"/>
            </a:stretch>
          </a:blipFill>
        </p:spPr>
        <p:txBody>
          <a:bodyPr/>
          <a:lstStyle/>
          <a:p>
            <a:endParaRPr lang="en-IN"/>
          </a:p>
        </p:txBody>
      </p:sp>
      <p:graphicFrame>
        <p:nvGraphicFramePr>
          <p:cNvPr id="86" name="Table 85">
            <a:extLst>
              <a:ext uri="{FF2B5EF4-FFF2-40B4-BE49-F238E27FC236}">
                <a16:creationId xmlns:a16="http://schemas.microsoft.com/office/drawing/2014/main" id="{792F15E5-FF11-06BE-BBC4-881438A6198F}"/>
              </a:ext>
            </a:extLst>
          </p:cNvPr>
          <p:cNvGraphicFramePr>
            <a:graphicFrameLocks noGrp="1"/>
          </p:cNvGraphicFramePr>
          <p:nvPr>
            <p:extLst>
              <p:ext uri="{D42A27DB-BD31-4B8C-83A1-F6EECF244321}">
                <p14:modId xmlns:p14="http://schemas.microsoft.com/office/powerpoint/2010/main" val="951106007"/>
              </p:ext>
            </p:extLst>
          </p:nvPr>
        </p:nvGraphicFramePr>
        <p:xfrm>
          <a:off x="414169" y="5861457"/>
          <a:ext cx="4340432" cy="4441417"/>
        </p:xfrm>
        <a:graphic>
          <a:graphicData uri="http://schemas.openxmlformats.org/drawingml/2006/table">
            <a:tbl>
              <a:tblPr firstRow="1" bandRow="1">
                <a:tableStyleId>{5C22544A-7EE6-4342-B048-85BDC9FD1C3A}</a:tableStyleId>
              </a:tblPr>
              <a:tblGrid>
                <a:gridCol w="4340432">
                  <a:extLst>
                    <a:ext uri="{9D8B030D-6E8A-4147-A177-3AD203B41FA5}">
                      <a16:colId xmlns:a16="http://schemas.microsoft.com/office/drawing/2014/main" val="536136826"/>
                    </a:ext>
                  </a:extLst>
                </a:gridCol>
              </a:tblGrid>
              <a:tr h="798584">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IN" sz="2400" b="1" dirty="0">
                          <a:solidFill>
                            <a:schemeClr val="tx1"/>
                          </a:solidFill>
                          <a:latin typeface="+mn-lt"/>
                          <a:ea typeface="+mn-ea"/>
                          <a:cs typeface="+mn-cs"/>
                        </a:rPr>
                        <a:t>ZOMATO METRICS</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EBEB"/>
                    </a:solidFill>
                  </a:tcPr>
                </a:tc>
                <a:extLst>
                  <a:ext uri="{0D108BD9-81ED-4DB2-BD59-A6C34878D82A}">
                    <a16:rowId xmlns:a16="http://schemas.microsoft.com/office/drawing/2014/main" val="3480094221"/>
                  </a:ext>
                </a:extLst>
              </a:tr>
              <a:tr h="3642833">
                <a:tc>
                  <a:txBody>
                    <a:bodyPr/>
                    <a:lstStyle/>
                    <a:p>
                      <a:endParaRPr lang="en-IN"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6361554"/>
                  </a:ext>
                </a:extLst>
              </a:tr>
            </a:tbl>
          </a:graphicData>
        </a:graphic>
      </p:graphicFrame>
      <p:graphicFrame>
        <p:nvGraphicFramePr>
          <p:cNvPr id="95" name="Table 94">
            <a:extLst>
              <a:ext uri="{FF2B5EF4-FFF2-40B4-BE49-F238E27FC236}">
                <a16:creationId xmlns:a16="http://schemas.microsoft.com/office/drawing/2014/main" id="{4F985AAB-C8CB-EF98-75D7-1032D3E62B5A}"/>
              </a:ext>
            </a:extLst>
          </p:cNvPr>
          <p:cNvGraphicFramePr>
            <a:graphicFrameLocks noGrp="1"/>
          </p:cNvGraphicFramePr>
          <p:nvPr>
            <p:extLst>
              <p:ext uri="{D42A27DB-BD31-4B8C-83A1-F6EECF244321}">
                <p14:modId xmlns:p14="http://schemas.microsoft.com/office/powerpoint/2010/main" val="869428002"/>
              </p:ext>
            </p:extLst>
          </p:nvPr>
        </p:nvGraphicFramePr>
        <p:xfrm>
          <a:off x="5098097" y="5861458"/>
          <a:ext cx="4439360" cy="4441416"/>
        </p:xfrm>
        <a:graphic>
          <a:graphicData uri="http://schemas.openxmlformats.org/drawingml/2006/table">
            <a:tbl>
              <a:tblPr firstRow="1" bandRow="1">
                <a:tableStyleId>{5C22544A-7EE6-4342-B048-85BDC9FD1C3A}</a:tableStyleId>
              </a:tblPr>
              <a:tblGrid>
                <a:gridCol w="4439360">
                  <a:extLst>
                    <a:ext uri="{9D8B030D-6E8A-4147-A177-3AD203B41FA5}">
                      <a16:colId xmlns:a16="http://schemas.microsoft.com/office/drawing/2014/main" val="536136826"/>
                    </a:ext>
                  </a:extLst>
                </a:gridCol>
              </a:tblGrid>
              <a:tr h="798584">
                <a:tc>
                  <a:txBody>
                    <a:bodyPr/>
                    <a:lstStyle/>
                    <a:p>
                      <a:pPr algn="ctr"/>
                      <a:r>
                        <a:rPr lang="en-IN" sz="2400" dirty="0">
                          <a:solidFill>
                            <a:schemeClr val="tx1"/>
                          </a:solidFill>
                        </a:rPr>
                        <a:t>DELIVERY PARTNER METRICS</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EBEB"/>
                    </a:solidFill>
                  </a:tcPr>
                </a:tc>
                <a:extLst>
                  <a:ext uri="{0D108BD9-81ED-4DB2-BD59-A6C34878D82A}">
                    <a16:rowId xmlns:a16="http://schemas.microsoft.com/office/drawing/2014/main" val="3480094221"/>
                  </a:ext>
                </a:extLst>
              </a:tr>
              <a:tr h="3642832">
                <a:tc>
                  <a:txBody>
                    <a:bodyPr/>
                    <a:lstStyle/>
                    <a:p>
                      <a:endParaRPr lang="en-IN"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6361554"/>
                  </a:ext>
                </a:extLst>
              </a:tr>
            </a:tbl>
          </a:graphicData>
        </a:graphic>
      </p:graphicFrame>
      <p:graphicFrame>
        <p:nvGraphicFramePr>
          <p:cNvPr id="96" name="Table 95">
            <a:extLst>
              <a:ext uri="{FF2B5EF4-FFF2-40B4-BE49-F238E27FC236}">
                <a16:creationId xmlns:a16="http://schemas.microsoft.com/office/drawing/2014/main" id="{7050E141-5423-4331-0BDE-3CF7DE21CD22}"/>
              </a:ext>
            </a:extLst>
          </p:cNvPr>
          <p:cNvGraphicFramePr>
            <a:graphicFrameLocks noGrp="1"/>
          </p:cNvGraphicFramePr>
          <p:nvPr>
            <p:extLst>
              <p:ext uri="{D42A27DB-BD31-4B8C-83A1-F6EECF244321}">
                <p14:modId xmlns:p14="http://schemas.microsoft.com/office/powerpoint/2010/main" val="495531577"/>
              </p:ext>
            </p:extLst>
          </p:nvPr>
        </p:nvGraphicFramePr>
        <p:xfrm>
          <a:off x="404509" y="1220583"/>
          <a:ext cx="4350092" cy="4330030"/>
        </p:xfrm>
        <a:graphic>
          <a:graphicData uri="http://schemas.openxmlformats.org/drawingml/2006/table">
            <a:tbl>
              <a:tblPr firstRow="1" bandRow="1">
                <a:tableStyleId>{5C22544A-7EE6-4342-B048-85BDC9FD1C3A}</a:tableStyleId>
              </a:tblPr>
              <a:tblGrid>
                <a:gridCol w="4350092">
                  <a:extLst>
                    <a:ext uri="{9D8B030D-6E8A-4147-A177-3AD203B41FA5}">
                      <a16:colId xmlns:a16="http://schemas.microsoft.com/office/drawing/2014/main" val="536136826"/>
                    </a:ext>
                  </a:extLst>
                </a:gridCol>
              </a:tblGrid>
              <a:tr h="778556">
                <a:tc>
                  <a:txBody>
                    <a:bodyPr/>
                    <a:lstStyle/>
                    <a:p>
                      <a:pPr algn="ctr"/>
                      <a:r>
                        <a:rPr lang="en-IN" sz="2400" dirty="0">
                          <a:solidFill>
                            <a:schemeClr val="tx1"/>
                          </a:solidFill>
                        </a:rPr>
                        <a:t>CUSTOMER METRICS</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EBEB"/>
                    </a:solidFill>
                  </a:tcPr>
                </a:tc>
                <a:extLst>
                  <a:ext uri="{0D108BD9-81ED-4DB2-BD59-A6C34878D82A}">
                    <a16:rowId xmlns:a16="http://schemas.microsoft.com/office/drawing/2014/main" val="3480094221"/>
                  </a:ext>
                </a:extLst>
              </a:tr>
              <a:tr h="3551474">
                <a:tc>
                  <a:txBody>
                    <a:bodyPr/>
                    <a:lstStyle/>
                    <a:p>
                      <a:endParaRPr lang="en-IN"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6361554"/>
                  </a:ext>
                </a:extLst>
              </a:tr>
            </a:tbl>
          </a:graphicData>
        </a:graphic>
      </p:graphicFrame>
      <p:graphicFrame>
        <p:nvGraphicFramePr>
          <p:cNvPr id="97" name="Table 96">
            <a:extLst>
              <a:ext uri="{FF2B5EF4-FFF2-40B4-BE49-F238E27FC236}">
                <a16:creationId xmlns:a16="http://schemas.microsoft.com/office/drawing/2014/main" id="{C1848719-40B3-31A8-18D6-68A7397285D7}"/>
              </a:ext>
            </a:extLst>
          </p:cNvPr>
          <p:cNvGraphicFramePr>
            <a:graphicFrameLocks noGrp="1"/>
          </p:cNvGraphicFramePr>
          <p:nvPr>
            <p:extLst>
              <p:ext uri="{D42A27DB-BD31-4B8C-83A1-F6EECF244321}">
                <p14:modId xmlns:p14="http://schemas.microsoft.com/office/powerpoint/2010/main" val="4246810476"/>
              </p:ext>
            </p:extLst>
          </p:nvPr>
        </p:nvGraphicFramePr>
        <p:xfrm>
          <a:off x="5098096" y="1231539"/>
          <a:ext cx="4439359" cy="4358471"/>
        </p:xfrm>
        <a:graphic>
          <a:graphicData uri="http://schemas.openxmlformats.org/drawingml/2006/table">
            <a:tbl>
              <a:tblPr firstRow="1" bandRow="1">
                <a:tableStyleId>{5C22544A-7EE6-4342-B048-85BDC9FD1C3A}</a:tableStyleId>
              </a:tblPr>
              <a:tblGrid>
                <a:gridCol w="4439359">
                  <a:extLst>
                    <a:ext uri="{9D8B030D-6E8A-4147-A177-3AD203B41FA5}">
                      <a16:colId xmlns:a16="http://schemas.microsoft.com/office/drawing/2014/main" val="536136826"/>
                    </a:ext>
                  </a:extLst>
                </a:gridCol>
              </a:tblGrid>
              <a:tr h="783670">
                <a:tc>
                  <a:txBody>
                    <a:bodyPr/>
                    <a:lstStyle/>
                    <a:p>
                      <a:pPr algn="ctr"/>
                      <a:r>
                        <a:rPr lang="en-IN" sz="2400" dirty="0">
                          <a:solidFill>
                            <a:schemeClr val="tx1"/>
                          </a:solidFill>
                          <a:latin typeface="+mj-lt"/>
                        </a:rPr>
                        <a:t>VENDOR METRICS</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EBEB"/>
                    </a:solidFill>
                  </a:tcPr>
                </a:tc>
                <a:extLst>
                  <a:ext uri="{0D108BD9-81ED-4DB2-BD59-A6C34878D82A}">
                    <a16:rowId xmlns:a16="http://schemas.microsoft.com/office/drawing/2014/main" val="3480094221"/>
                  </a:ext>
                </a:extLst>
              </a:tr>
              <a:tr h="3574801">
                <a:tc>
                  <a:txBody>
                    <a:bodyPr/>
                    <a:lstStyle/>
                    <a:p>
                      <a:endParaRPr lang="en-IN"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6361554"/>
                  </a:ext>
                </a:extLst>
              </a:tr>
            </a:tbl>
          </a:graphicData>
        </a:graphic>
      </p:graphicFrame>
      <p:sp>
        <p:nvSpPr>
          <p:cNvPr id="99" name="TextBox 98">
            <a:extLst>
              <a:ext uri="{FF2B5EF4-FFF2-40B4-BE49-F238E27FC236}">
                <a16:creationId xmlns:a16="http://schemas.microsoft.com/office/drawing/2014/main" id="{9593397D-42E8-1DB1-C366-20E47383D00B}"/>
              </a:ext>
            </a:extLst>
          </p:cNvPr>
          <p:cNvSpPr txBox="1"/>
          <p:nvPr/>
        </p:nvSpPr>
        <p:spPr>
          <a:xfrm>
            <a:off x="495706" y="1968933"/>
            <a:ext cx="4202178" cy="3416320"/>
          </a:xfrm>
          <a:prstGeom prst="rect">
            <a:avLst/>
          </a:prstGeom>
          <a:noFill/>
        </p:spPr>
        <p:txBody>
          <a:bodyPr wrap="square">
            <a:spAutoFit/>
          </a:bodyPr>
          <a:lstStyle/>
          <a:p>
            <a:endParaRPr lang="en-US" dirty="0"/>
          </a:p>
          <a:p>
            <a:r>
              <a:rPr lang="en-US" dirty="0"/>
              <a:t>       Recurrence rate of street orders</a:t>
            </a:r>
          </a:p>
          <a:p>
            <a:endParaRPr lang="en-US" dirty="0"/>
          </a:p>
          <a:p>
            <a:r>
              <a:rPr lang="en-US" dirty="0"/>
              <a:t>       Monthly cost savings</a:t>
            </a:r>
          </a:p>
          <a:p>
            <a:r>
              <a:rPr lang="en-US" dirty="0"/>
              <a:t>        </a:t>
            </a:r>
          </a:p>
          <a:p>
            <a:r>
              <a:rPr lang="en-US" dirty="0"/>
              <a:t>       Delivery time</a:t>
            </a:r>
          </a:p>
          <a:p>
            <a:endParaRPr lang="en-US" dirty="0"/>
          </a:p>
          <a:p>
            <a:r>
              <a:rPr lang="en-US" dirty="0"/>
              <a:t>       Excellent orders</a:t>
            </a:r>
          </a:p>
          <a:p>
            <a:endParaRPr lang="en-US" dirty="0"/>
          </a:p>
          <a:p>
            <a:r>
              <a:rPr lang="en-US" dirty="0"/>
              <a:t>       Number of stalls tried monthly</a:t>
            </a:r>
          </a:p>
          <a:p>
            <a:r>
              <a:rPr lang="en-US" dirty="0"/>
              <a:t>   </a:t>
            </a:r>
          </a:p>
          <a:p>
            <a:r>
              <a:rPr lang="en-US" dirty="0"/>
              <a:t>       Number of street credits generated</a:t>
            </a:r>
          </a:p>
        </p:txBody>
      </p:sp>
      <p:sp>
        <p:nvSpPr>
          <p:cNvPr id="101" name="TextBox 100">
            <a:extLst>
              <a:ext uri="{FF2B5EF4-FFF2-40B4-BE49-F238E27FC236}">
                <a16:creationId xmlns:a16="http://schemas.microsoft.com/office/drawing/2014/main" id="{93F98D5C-DB93-8106-DDD5-D0EBF005988B}"/>
              </a:ext>
            </a:extLst>
          </p:cNvPr>
          <p:cNvSpPr txBox="1"/>
          <p:nvPr/>
        </p:nvSpPr>
        <p:spPr>
          <a:xfrm>
            <a:off x="5425402" y="1894497"/>
            <a:ext cx="4512265" cy="3416320"/>
          </a:xfrm>
          <a:prstGeom prst="rect">
            <a:avLst/>
          </a:prstGeom>
          <a:noFill/>
        </p:spPr>
        <p:txBody>
          <a:bodyPr wrap="square">
            <a:spAutoFit/>
          </a:bodyPr>
          <a:lstStyle/>
          <a:p>
            <a:endParaRPr lang="en-US" dirty="0"/>
          </a:p>
          <a:p>
            <a:r>
              <a:rPr lang="en-US" dirty="0"/>
              <a:t>       No. of extra Zomato orders(slips)</a:t>
            </a:r>
          </a:p>
          <a:p>
            <a:endParaRPr lang="en-US" dirty="0"/>
          </a:p>
          <a:p>
            <a:r>
              <a:rPr lang="en-US" dirty="0"/>
              <a:t>       New stall users/customers</a:t>
            </a:r>
          </a:p>
          <a:p>
            <a:endParaRPr lang="en-US" dirty="0"/>
          </a:p>
          <a:p>
            <a:r>
              <a:rPr lang="en-US" dirty="0"/>
              <a:t>       Growth in offline customers</a:t>
            </a:r>
          </a:p>
          <a:p>
            <a:endParaRPr lang="en-US" dirty="0"/>
          </a:p>
          <a:p>
            <a:r>
              <a:rPr lang="en-US" dirty="0"/>
              <a:t>       Extra revenue generated </a:t>
            </a:r>
          </a:p>
          <a:p>
            <a:endParaRPr lang="en-US" dirty="0"/>
          </a:p>
          <a:p>
            <a:r>
              <a:rPr lang="en-US" dirty="0"/>
              <a:t>       Branding extent and growth</a:t>
            </a:r>
          </a:p>
          <a:p>
            <a:r>
              <a:rPr lang="en-US" dirty="0"/>
              <a:t>        </a:t>
            </a:r>
          </a:p>
          <a:p>
            <a:r>
              <a:rPr lang="en-US" dirty="0"/>
              <a:t>       Average delivery turnover</a:t>
            </a:r>
          </a:p>
        </p:txBody>
      </p:sp>
      <p:sp>
        <p:nvSpPr>
          <p:cNvPr id="103" name="TextBox 102">
            <a:extLst>
              <a:ext uri="{FF2B5EF4-FFF2-40B4-BE49-F238E27FC236}">
                <a16:creationId xmlns:a16="http://schemas.microsoft.com/office/drawing/2014/main" id="{6BDC89AF-524F-C2D3-ED21-7441CE7A7D38}"/>
              </a:ext>
            </a:extLst>
          </p:cNvPr>
          <p:cNvSpPr txBox="1"/>
          <p:nvPr/>
        </p:nvSpPr>
        <p:spPr>
          <a:xfrm>
            <a:off x="838530" y="6766980"/>
            <a:ext cx="4152545" cy="3416320"/>
          </a:xfrm>
          <a:prstGeom prst="rect">
            <a:avLst/>
          </a:prstGeom>
          <a:noFill/>
        </p:spPr>
        <p:txBody>
          <a:bodyPr wrap="square">
            <a:spAutoFit/>
          </a:bodyPr>
          <a:lstStyle/>
          <a:p>
            <a:r>
              <a:rPr lang="en-US" dirty="0"/>
              <a:t>CSAT score</a:t>
            </a:r>
          </a:p>
          <a:p>
            <a:endParaRPr lang="en-US" dirty="0"/>
          </a:p>
          <a:p>
            <a:r>
              <a:rPr lang="en-US" dirty="0"/>
              <a:t>UAT score</a:t>
            </a:r>
          </a:p>
          <a:p>
            <a:r>
              <a:rPr lang="en-US" dirty="0"/>
              <a:t>   </a:t>
            </a:r>
          </a:p>
          <a:p>
            <a:r>
              <a:rPr lang="en-US" dirty="0"/>
              <a:t>Revenue generated for the platform from new feature</a:t>
            </a:r>
          </a:p>
          <a:p>
            <a:endParaRPr lang="en-US" dirty="0"/>
          </a:p>
          <a:p>
            <a:r>
              <a:rPr lang="en-US" dirty="0"/>
              <a:t>Monthly active feature users</a:t>
            </a:r>
          </a:p>
          <a:p>
            <a:endParaRPr lang="en-US" dirty="0"/>
          </a:p>
          <a:p>
            <a:r>
              <a:rPr lang="en-US" dirty="0"/>
              <a:t>Cost of customer feature acquisition</a:t>
            </a:r>
          </a:p>
          <a:p>
            <a:endParaRPr lang="en-US" dirty="0"/>
          </a:p>
          <a:p>
            <a:r>
              <a:rPr lang="en-US" dirty="0"/>
              <a:t>Total revenue generated from feature</a:t>
            </a:r>
          </a:p>
        </p:txBody>
      </p:sp>
      <p:sp>
        <p:nvSpPr>
          <p:cNvPr id="105" name="TextBox 104">
            <a:extLst>
              <a:ext uri="{FF2B5EF4-FFF2-40B4-BE49-F238E27FC236}">
                <a16:creationId xmlns:a16="http://schemas.microsoft.com/office/drawing/2014/main" id="{AC04F7F1-AAA1-F9F2-FBB1-63EB4F1105F0}"/>
              </a:ext>
            </a:extLst>
          </p:cNvPr>
          <p:cNvSpPr txBox="1"/>
          <p:nvPr/>
        </p:nvSpPr>
        <p:spPr>
          <a:xfrm>
            <a:off x="5542200" y="6766980"/>
            <a:ext cx="4182292" cy="3416320"/>
          </a:xfrm>
          <a:prstGeom prst="rect">
            <a:avLst/>
          </a:prstGeom>
          <a:noFill/>
        </p:spPr>
        <p:txBody>
          <a:bodyPr wrap="square">
            <a:spAutoFit/>
          </a:bodyPr>
          <a:lstStyle/>
          <a:p>
            <a:r>
              <a:rPr lang="en-US" dirty="0"/>
              <a:t>Number of street deliveries completed</a:t>
            </a:r>
          </a:p>
          <a:p>
            <a:endParaRPr lang="en-US" dirty="0"/>
          </a:p>
          <a:p>
            <a:r>
              <a:rPr lang="en-US" dirty="0"/>
              <a:t>Extra Money collected by street deliveries</a:t>
            </a:r>
          </a:p>
          <a:p>
            <a:r>
              <a:rPr lang="en-US" dirty="0"/>
              <a:t>     </a:t>
            </a:r>
          </a:p>
          <a:p>
            <a:r>
              <a:rPr lang="en-US" dirty="0"/>
              <a:t>Average  street delivery time </a:t>
            </a:r>
          </a:p>
          <a:p>
            <a:endParaRPr lang="en-US" dirty="0"/>
          </a:p>
          <a:p>
            <a:r>
              <a:rPr lang="en-US" dirty="0"/>
              <a:t>Correct and proper orders delivered</a:t>
            </a:r>
          </a:p>
          <a:p>
            <a:endParaRPr lang="en-US" dirty="0"/>
          </a:p>
          <a:p>
            <a:r>
              <a:rPr lang="en-US" dirty="0"/>
              <a:t>Total completed deliveries monthly</a:t>
            </a:r>
          </a:p>
          <a:p>
            <a:endParaRPr lang="en-US" dirty="0"/>
          </a:p>
          <a:p>
            <a:r>
              <a:rPr lang="en-US" dirty="0"/>
              <a:t>Bonus received </a:t>
            </a:r>
          </a:p>
        </p:txBody>
      </p:sp>
      <p:pic>
        <p:nvPicPr>
          <p:cNvPr id="106" name="object 26">
            <a:extLst>
              <a:ext uri="{FF2B5EF4-FFF2-40B4-BE49-F238E27FC236}">
                <a16:creationId xmlns:a16="http://schemas.microsoft.com/office/drawing/2014/main" id="{7D8319F8-DA4F-30F5-0EAB-3220179AF3B4}"/>
              </a:ext>
            </a:extLst>
          </p:cNvPr>
          <p:cNvPicPr/>
          <p:nvPr/>
        </p:nvPicPr>
        <p:blipFill>
          <a:blip r:embed="rId11" cstate="print"/>
          <a:stretch>
            <a:fillRect/>
          </a:stretch>
        </p:blipFill>
        <p:spPr>
          <a:xfrm>
            <a:off x="543936" y="2155933"/>
            <a:ext cx="344491" cy="452527"/>
          </a:xfrm>
          <a:prstGeom prst="rect">
            <a:avLst/>
          </a:prstGeom>
        </p:spPr>
      </p:pic>
      <p:pic>
        <p:nvPicPr>
          <p:cNvPr id="107" name="object 26">
            <a:extLst>
              <a:ext uri="{FF2B5EF4-FFF2-40B4-BE49-F238E27FC236}">
                <a16:creationId xmlns:a16="http://schemas.microsoft.com/office/drawing/2014/main" id="{D932DF11-0C0C-46EB-92FC-02F2AF72721A}"/>
              </a:ext>
            </a:extLst>
          </p:cNvPr>
          <p:cNvPicPr/>
          <p:nvPr/>
        </p:nvPicPr>
        <p:blipFill>
          <a:blip r:embed="rId11" cstate="print"/>
          <a:stretch>
            <a:fillRect/>
          </a:stretch>
        </p:blipFill>
        <p:spPr>
          <a:xfrm>
            <a:off x="535453" y="2676322"/>
            <a:ext cx="344491" cy="452527"/>
          </a:xfrm>
          <a:prstGeom prst="rect">
            <a:avLst/>
          </a:prstGeom>
        </p:spPr>
      </p:pic>
      <p:pic>
        <p:nvPicPr>
          <p:cNvPr id="108" name="object 26">
            <a:extLst>
              <a:ext uri="{FF2B5EF4-FFF2-40B4-BE49-F238E27FC236}">
                <a16:creationId xmlns:a16="http://schemas.microsoft.com/office/drawing/2014/main" id="{37F874F9-1B79-E093-B19B-BCF1304AC8BA}"/>
              </a:ext>
            </a:extLst>
          </p:cNvPr>
          <p:cNvPicPr/>
          <p:nvPr/>
        </p:nvPicPr>
        <p:blipFill>
          <a:blip r:embed="rId11" cstate="print"/>
          <a:stretch>
            <a:fillRect/>
          </a:stretch>
        </p:blipFill>
        <p:spPr>
          <a:xfrm>
            <a:off x="535454" y="3196711"/>
            <a:ext cx="344491" cy="452527"/>
          </a:xfrm>
          <a:prstGeom prst="rect">
            <a:avLst/>
          </a:prstGeom>
        </p:spPr>
      </p:pic>
      <p:pic>
        <p:nvPicPr>
          <p:cNvPr id="109" name="object 26">
            <a:extLst>
              <a:ext uri="{FF2B5EF4-FFF2-40B4-BE49-F238E27FC236}">
                <a16:creationId xmlns:a16="http://schemas.microsoft.com/office/drawing/2014/main" id="{FD0078DB-F259-BF08-8022-055FD1738CD3}"/>
              </a:ext>
            </a:extLst>
          </p:cNvPr>
          <p:cNvPicPr/>
          <p:nvPr/>
        </p:nvPicPr>
        <p:blipFill>
          <a:blip r:embed="rId11" cstate="print"/>
          <a:stretch>
            <a:fillRect/>
          </a:stretch>
        </p:blipFill>
        <p:spPr>
          <a:xfrm>
            <a:off x="550573" y="3784962"/>
            <a:ext cx="344491" cy="452527"/>
          </a:xfrm>
          <a:prstGeom prst="rect">
            <a:avLst/>
          </a:prstGeom>
        </p:spPr>
      </p:pic>
      <p:pic>
        <p:nvPicPr>
          <p:cNvPr id="110" name="object 26">
            <a:extLst>
              <a:ext uri="{FF2B5EF4-FFF2-40B4-BE49-F238E27FC236}">
                <a16:creationId xmlns:a16="http://schemas.microsoft.com/office/drawing/2014/main" id="{8F1EF8D0-DCDC-FE7D-180E-6E178164FB8C}"/>
              </a:ext>
            </a:extLst>
          </p:cNvPr>
          <p:cNvPicPr/>
          <p:nvPr/>
        </p:nvPicPr>
        <p:blipFill>
          <a:blip r:embed="rId11" cstate="print"/>
          <a:stretch>
            <a:fillRect/>
          </a:stretch>
        </p:blipFill>
        <p:spPr>
          <a:xfrm>
            <a:off x="550573" y="4350393"/>
            <a:ext cx="344491" cy="452527"/>
          </a:xfrm>
          <a:prstGeom prst="rect">
            <a:avLst/>
          </a:prstGeom>
        </p:spPr>
      </p:pic>
      <p:pic>
        <p:nvPicPr>
          <p:cNvPr id="111" name="object 26">
            <a:extLst>
              <a:ext uri="{FF2B5EF4-FFF2-40B4-BE49-F238E27FC236}">
                <a16:creationId xmlns:a16="http://schemas.microsoft.com/office/drawing/2014/main" id="{0B327294-90FF-DCF3-6806-46C27804701D}"/>
              </a:ext>
            </a:extLst>
          </p:cNvPr>
          <p:cNvPicPr/>
          <p:nvPr/>
        </p:nvPicPr>
        <p:blipFill>
          <a:blip r:embed="rId11" cstate="print"/>
          <a:stretch>
            <a:fillRect/>
          </a:stretch>
        </p:blipFill>
        <p:spPr>
          <a:xfrm>
            <a:off x="550573" y="4901973"/>
            <a:ext cx="344491" cy="452527"/>
          </a:xfrm>
          <a:prstGeom prst="rect">
            <a:avLst/>
          </a:prstGeom>
        </p:spPr>
      </p:pic>
      <p:pic>
        <p:nvPicPr>
          <p:cNvPr id="113" name="object 21">
            <a:extLst>
              <a:ext uri="{FF2B5EF4-FFF2-40B4-BE49-F238E27FC236}">
                <a16:creationId xmlns:a16="http://schemas.microsoft.com/office/drawing/2014/main" id="{BEDC6E99-A11D-26D4-8A77-7E4EF10C44BD}"/>
              </a:ext>
            </a:extLst>
          </p:cNvPr>
          <p:cNvPicPr/>
          <p:nvPr/>
        </p:nvPicPr>
        <p:blipFill>
          <a:blip r:embed="rId12" cstate="print"/>
          <a:stretch>
            <a:fillRect/>
          </a:stretch>
        </p:blipFill>
        <p:spPr>
          <a:xfrm>
            <a:off x="5352000" y="2185647"/>
            <a:ext cx="381000" cy="385762"/>
          </a:xfrm>
          <a:prstGeom prst="rect">
            <a:avLst/>
          </a:prstGeom>
        </p:spPr>
      </p:pic>
      <p:pic>
        <p:nvPicPr>
          <p:cNvPr id="114" name="object 21">
            <a:extLst>
              <a:ext uri="{FF2B5EF4-FFF2-40B4-BE49-F238E27FC236}">
                <a16:creationId xmlns:a16="http://schemas.microsoft.com/office/drawing/2014/main" id="{1E39DDBC-4667-6520-4F03-3AC3FB5022BF}"/>
              </a:ext>
            </a:extLst>
          </p:cNvPr>
          <p:cNvPicPr/>
          <p:nvPr/>
        </p:nvPicPr>
        <p:blipFill>
          <a:blip r:embed="rId12" cstate="print"/>
          <a:stretch>
            <a:fillRect/>
          </a:stretch>
        </p:blipFill>
        <p:spPr>
          <a:xfrm>
            <a:off x="5350221" y="2658713"/>
            <a:ext cx="381000" cy="385762"/>
          </a:xfrm>
          <a:prstGeom prst="rect">
            <a:avLst/>
          </a:prstGeom>
        </p:spPr>
      </p:pic>
      <p:pic>
        <p:nvPicPr>
          <p:cNvPr id="115" name="object 21">
            <a:extLst>
              <a:ext uri="{FF2B5EF4-FFF2-40B4-BE49-F238E27FC236}">
                <a16:creationId xmlns:a16="http://schemas.microsoft.com/office/drawing/2014/main" id="{3AE8A3B4-3CC8-6D60-3C03-CD1CACC59AC6}"/>
              </a:ext>
            </a:extLst>
          </p:cNvPr>
          <p:cNvPicPr/>
          <p:nvPr/>
        </p:nvPicPr>
        <p:blipFill>
          <a:blip r:embed="rId12" cstate="print"/>
          <a:stretch>
            <a:fillRect/>
          </a:stretch>
        </p:blipFill>
        <p:spPr>
          <a:xfrm>
            <a:off x="5350221" y="3227649"/>
            <a:ext cx="381000" cy="385762"/>
          </a:xfrm>
          <a:prstGeom prst="rect">
            <a:avLst/>
          </a:prstGeom>
        </p:spPr>
      </p:pic>
      <p:pic>
        <p:nvPicPr>
          <p:cNvPr id="116" name="object 21">
            <a:extLst>
              <a:ext uri="{FF2B5EF4-FFF2-40B4-BE49-F238E27FC236}">
                <a16:creationId xmlns:a16="http://schemas.microsoft.com/office/drawing/2014/main" id="{FCCB5881-CAEA-10EC-BF24-A90B72F6ED40}"/>
              </a:ext>
            </a:extLst>
          </p:cNvPr>
          <p:cNvPicPr/>
          <p:nvPr/>
        </p:nvPicPr>
        <p:blipFill>
          <a:blip r:embed="rId12" cstate="print"/>
          <a:stretch>
            <a:fillRect/>
          </a:stretch>
        </p:blipFill>
        <p:spPr>
          <a:xfrm>
            <a:off x="5350221" y="3749135"/>
            <a:ext cx="381000" cy="385762"/>
          </a:xfrm>
          <a:prstGeom prst="rect">
            <a:avLst/>
          </a:prstGeom>
        </p:spPr>
      </p:pic>
      <p:pic>
        <p:nvPicPr>
          <p:cNvPr id="117" name="object 21">
            <a:extLst>
              <a:ext uri="{FF2B5EF4-FFF2-40B4-BE49-F238E27FC236}">
                <a16:creationId xmlns:a16="http://schemas.microsoft.com/office/drawing/2014/main" id="{7D114FA6-725E-396D-AA98-9894D38059A7}"/>
              </a:ext>
            </a:extLst>
          </p:cNvPr>
          <p:cNvPicPr/>
          <p:nvPr/>
        </p:nvPicPr>
        <p:blipFill>
          <a:blip r:embed="rId12" cstate="print"/>
          <a:stretch>
            <a:fillRect/>
          </a:stretch>
        </p:blipFill>
        <p:spPr>
          <a:xfrm>
            <a:off x="5331768" y="4333037"/>
            <a:ext cx="381000" cy="385762"/>
          </a:xfrm>
          <a:prstGeom prst="rect">
            <a:avLst/>
          </a:prstGeom>
        </p:spPr>
      </p:pic>
      <p:pic>
        <p:nvPicPr>
          <p:cNvPr id="118" name="object 21">
            <a:extLst>
              <a:ext uri="{FF2B5EF4-FFF2-40B4-BE49-F238E27FC236}">
                <a16:creationId xmlns:a16="http://schemas.microsoft.com/office/drawing/2014/main" id="{79934629-1AE7-EF41-CCD8-03C62C1E93AF}"/>
              </a:ext>
            </a:extLst>
          </p:cNvPr>
          <p:cNvPicPr/>
          <p:nvPr/>
        </p:nvPicPr>
        <p:blipFill>
          <a:blip r:embed="rId12" cstate="print"/>
          <a:stretch>
            <a:fillRect/>
          </a:stretch>
        </p:blipFill>
        <p:spPr>
          <a:xfrm>
            <a:off x="5332181" y="4901973"/>
            <a:ext cx="381000" cy="385762"/>
          </a:xfrm>
          <a:prstGeom prst="rect">
            <a:avLst/>
          </a:prstGeom>
        </p:spPr>
      </p:pic>
      <p:pic>
        <p:nvPicPr>
          <p:cNvPr id="123" name="object 66">
            <a:extLst>
              <a:ext uri="{FF2B5EF4-FFF2-40B4-BE49-F238E27FC236}">
                <a16:creationId xmlns:a16="http://schemas.microsoft.com/office/drawing/2014/main" id="{0CF228FB-8DD6-1D01-1E63-ADC461B3D5DD}"/>
              </a:ext>
            </a:extLst>
          </p:cNvPr>
          <p:cNvPicPr/>
          <p:nvPr/>
        </p:nvPicPr>
        <p:blipFill>
          <a:blip r:embed="rId13" cstate="print"/>
          <a:stretch>
            <a:fillRect/>
          </a:stretch>
        </p:blipFill>
        <p:spPr>
          <a:xfrm>
            <a:off x="5086440" y="6706940"/>
            <a:ext cx="559958" cy="505548"/>
          </a:xfrm>
          <a:prstGeom prst="rect">
            <a:avLst/>
          </a:prstGeom>
        </p:spPr>
      </p:pic>
      <p:pic>
        <p:nvPicPr>
          <p:cNvPr id="124" name="object 66">
            <a:extLst>
              <a:ext uri="{FF2B5EF4-FFF2-40B4-BE49-F238E27FC236}">
                <a16:creationId xmlns:a16="http://schemas.microsoft.com/office/drawing/2014/main" id="{22FC3598-CC32-AD75-94DA-F195A39DD545}"/>
              </a:ext>
            </a:extLst>
          </p:cNvPr>
          <p:cNvPicPr/>
          <p:nvPr/>
        </p:nvPicPr>
        <p:blipFill>
          <a:blip r:embed="rId13" cstate="print"/>
          <a:stretch>
            <a:fillRect/>
          </a:stretch>
        </p:blipFill>
        <p:spPr>
          <a:xfrm>
            <a:off x="5120149" y="9682627"/>
            <a:ext cx="559958" cy="505548"/>
          </a:xfrm>
          <a:prstGeom prst="rect">
            <a:avLst/>
          </a:prstGeom>
        </p:spPr>
      </p:pic>
      <p:pic>
        <p:nvPicPr>
          <p:cNvPr id="125" name="object 66">
            <a:extLst>
              <a:ext uri="{FF2B5EF4-FFF2-40B4-BE49-F238E27FC236}">
                <a16:creationId xmlns:a16="http://schemas.microsoft.com/office/drawing/2014/main" id="{C9C42C29-701B-C4B1-0EB4-E99061BD40AD}"/>
              </a:ext>
            </a:extLst>
          </p:cNvPr>
          <p:cNvPicPr/>
          <p:nvPr/>
        </p:nvPicPr>
        <p:blipFill>
          <a:blip r:embed="rId13" cstate="print"/>
          <a:stretch>
            <a:fillRect/>
          </a:stretch>
        </p:blipFill>
        <p:spPr>
          <a:xfrm>
            <a:off x="5098096" y="9179141"/>
            <a:ext cx="559958" cy="505548"/>
          </a:xfrm>
          <a:prstGeom prst="rect">
            <a:avLst/>
          </a:prstGeom>
        </p:spPr>
      </p:pic>
      <p:pic>
        <p:nvPicPr>
          <p:cNvPr id="126" name="object 66">
            <a:extLst>
              <a:ext uri="{FF2B5EF4-FFF2-40B4-BE49-F238E27FC236}">
                <a16:creationId xmlns:a16="http://schemas.microsoft.com/office/drawing/2014/main" id="{0A19461B-2D45-4EDC-6882-E0B65C24BC64}"/>
              </a:ext>
            </a:extLst>
          </p:cNvPr>
          <p:cNvPicPr/>
          <p:nvPr/>
        </p:nvPicPr>
        <p:blipFill>
          <a:blip r:embed="rId13" cstate="print"/>
          <a:stretch>
            <a:fillRect/>
          </a:stretch>
        </p:blipFill>
        <p:spPr>
          <a:xfrm>
            <a:off x="5119168" y="8591232"/>
            <a:ext cx="559958" cy="505548"/>
          </a:xfrm>
          <a:prstGeom prst="rect">
            <a:avLst/>
          </a:prstGeom>
        </p:spPr>
      </p:pic>
      <p:pic>
        <p:nvPicPr>
          <p:cNvPr id="127" name="object 66">
            <a:extLst>
              <a:ext uri="{FF2B5EF4-FFF2-40B4-BE49-F238E27FC236}">
                <a16:creationId xmlns:a16="http://schemas.microsoft.com/office/drawing/2014/main" id="{8900B40D-9E27-2445-BFBE-6457DB8DFCE4}"/>
              </a:ext>
            </a:extLst>
          </p:cNvPr>
          <p:cNvPicPr/>
          <p:nvPr/>
        </p:nvPicPr>
        <p:blipFill>
          <a:blip r:embed="rId13" cstate="print"/>
          <a:stretch>
            <a:fillRect/>
          </a:stretch>
        </p:blipFill>
        <p:spPr>
          <a:xfrm>
            <a:off x="5136857" y="7989250"/>
            <a:ext cx="559958" cy="505548"/>
          </a:xfrm>
          <a:prstGeom prst="rect">
            <a:avLst/>
          </a:prstGeom>
        </p:spPr>
      </p:pic>
      <p:pic>
        <p:nvPicPr>
          <p:cNvPr id="128" name="object 66">
            <a:extLst>
              <a:ext uri="{FF2B5EF4-FFF2-40B4-BE49-F238E27FC236}">
                <a16:creationId xmlns:a16="http://schemas.microsoft.com/office/drawing/2014/main" id="{5D0F2DFD-2BBB-C07B-F522-B8359B8E765E}"/>
              </a:ext>
            </a:extLst>
          </p:cNvPr>
          <p:cNvPicPr/>
          <p:nvPr/>
        </p:nvPicPr>
        <p:blipFill>
          <a:blip r:embed="rId13" cstate="print"/>
          <a:stretch>
            <a:fillRect/>
          </a:stretch>
        </p:blipFill>
        <p:spPr>
          <a:xfrm>
            <a:off x="5136857" y="7348095"/>
            <a:ext cx="559958" cy="505548"/>
          </a:xfrm>
          <a:prstGeom prst="rect">
            <a:avLst/>
          </a:prstGeom>
        </p:spPr>
      </p:pic>
      <p:pic>
        <p:nvPicPr>
          <p:cNvPr id="135" name="Picture 134">
            <a:extLst>
              <a:ext uri="{FF2B5EF4-FFF2-40B4-BE49-F238E27FC236}">
                <a16:creationId xmlns:a16="http://schemas.microsoft.com/office/drawing/2014/main" id="{34054126-EE5F-49ED-8BC8-6AEA78F9B8DF}"/>
              </a:ext>
            </a:extLst>
          </p:cNvPr>
          <p:cNvPicPr>
            <a:picLocks noChangeAspect="1"/>
          </p:cNvPicPr>
          <p:nvPr/>
        </p:nvPicPr>
        <p:blipFill>
          <a:blip r:embed="rId14"/>
          <a:stretch>
            <a:fillRect/>
          </a:stretch>
        </p:blipFill>
        <p:spPr>
          <a:xfrm>
            <a:off x="561973" y="6812994"/>
            <a:ext cx="339070" cy="339070"/>
          </a:xfrm>
          <a:prstGeom prst="rect">
            <a:avLst/>
          </a:prstGeom>
        </p:spPr>
      </p:pic>
      <p:pic>
        <p:nvPicPr>
          <p:cNvPr id="136" name="Picture 135">
            <a:extLst>
              <a:ext uri="{FF2B5EF4-FFF2-40B4-BE49-F238E27FC236}">
                <a16:creationId xmlns:a16="http://schemas.microsoft.com/office/drawing/2014/main" id="{82878ED3-B6D3-9E3F-27E4-071C661CFAAC}"/>
              </a:ext>
            </a:extLst>
          </p:cNvPr>
          <p:cNvPicPr>
            <a:picLocks noChangeAspect="1"/>
          </p:cNvPicPr>
          <p:nvPr/>
        </p:nvPicPr>
        <p:blipFill>
          <a:blip r:embed="rId14"/>
          <a:stretch>
            <a:fillRect/>
          </a:stretch>
        </p:blipFill>
        <p:spPr>
          <a:xfrm>
            <a:off x="530716" y="8674471"/>
            <a:ext cx="339070" cy="339070"/>
          </a:xfrm>
          <a:prstGeom prst="rect">
            <a:avLst/>
          </a:prstGeom>
        </p:spPr>
      </p:pic>
      <p:pic>
        <p:nvPicPr>
          <p:cNvPr id="137" name="Picture 136">
            <a:extLst>
              <a:ext uri="{FF2B5EF4-FFF2-40B4-BE49-F238E27FC236}">
                <a16:creationId xmlns:a16="http://schemas.microsoft.com/office/drawing/2014/main" id="{2110FC8A-84A1-9505-E3EB-03F387E647D6}"/>
              </a:ext>
            </a:extLst>
          </p:cNvPr>
          <p:cNvPicPr>
            <a:picLocks noChangeAspect="1"/>
          </p:cNvPicPr>
          <p:nvPr/>
        </p:nvPicPr>
        <p:blipFill>
          <a:blip r:embed="rId14"/>
          <a:stretch>
            <a:fillRect/>
          </a:stretch>
        </p:blipFill>
        <p:spPr>
          <a:xfrm>
            <a:off x="517288" y="9239125"/>
            <a:ext cx="339070" cy="339070"/>
          </a:xfrm>
          <a:prstGeom prst="rect">
            <a:avLst/>
          </a:prstGeom>
        </p:spPr>
      </p:pic>
      <p:pic>
        <p:nvPicPr>
          <p:cNvPr id="138" name="Picture 137">
            <a:extLst>
              <a:ext uri="{FF2B5EF4-FFF2-40B4-BE49-F238E27FC236}">
                <a16:creationId xmlns:a16="http://schemas.microsoft.com/office/drawing/2014/main" id="{07F700B7-0620-8377-E1BA-C1DEC3A0A818}"/>
              </a:ext>
            </a:extLst>
          </p:cNvPr>
          <p:cNvPicPr>
            <a:picLocks noChangeAspect="1"/>
          </p:cNvPicPr>
          <p:nvPr/>
        </p:nvPicPr>
        <p:blipFill>
          <a:blip r:embed="rId14"/>
          <a:stretch>
            <a:fillRect/>
          </a:stretch>
        </p:blipFill>
        <p:spPr>
          <a:xfrm>
            <a:off x="506474" y="9826628"/>
            <a:ext cx="339070" cy="339070"/>
          </a:xfrm>
          <a:prstGeom prst="rect">
            <a:avLst/>
          </a:prstGeom>
        </p:spPr>
      </p:pic>
      <p:pic>
        <p:nvPicPr>
          <p:cNvPr id="139" name="Picture 138">
            <a:extLst>
              <a:ext uri="{FF2B5EF4-FFF2-40B4-BE49-F238E27FC236}">
                <a16:creationId xmlns:a16="http://schemas.microsoft.com/office/drawing/2014/main" id="{3930456B-4185-0F35-01A1-D9AE73E99479}"/>
              </a:ext>
            </a:extLst>
          </p:cNvPr>
          <p:cNvPicPr>
            <a:picLocks noChangeAspect="1"/>
          </p:cNvPicPr>
          <p:nvPr/>
        </p:nvPicPr>
        <p:blipFill>
          <a:blip r:embed="rId14"/>
          <a:stretch>
            <a:fillRect/>
          </a:stretch>
        </p:blipFill>
        <p:spPr>
          <a:xfrm>
            <a:off x="540874" y="7410353"/>
            <a:ext cx="339070" cy="339070"/>
          </a:xfrm>
          <a:prstGeom prst="rect">
            <a:avLst/>
          </a:prstGeom>
        </p:spPr>
      </p:pic>
      <p:pic>
        <p:nvPicPr>
          <p:cNvPr id="140" name="Picture 139">
            <a:extLst>
              <a:ext uri="{FF2B5EF4-FFF2-40B4-BE49-F238E27FC236}">
                <a16:creationId xmlns:a16="http://schemas.microsoft.com/office/drawing/2014/main" id="{E50E5AC4-C05D-8471-2F71-AEF758A88F76}"/>
              </a:ext>
            </a:extLst>
          </p:cNvPr>
          <p:cNvPicPr>
            <a:picLocks noChangeAspect="1"/>
          </p:cNvPicPr>
          <p:nvPr/>
        </p:nvPicPr>
        <p:blipFill>
          <a:blip r:embed="rId14"/>
          <a:stretch>
            <a:fillRect/>
          </a:stretch>
        </p:blipFill>
        <p:spPr>
          <a:xfrm>
            <a:off x="530716" y="7970909"/>
            <a:ext cx="339070" cy="339070"/>
          </a:xfrm>
          <a:prstGeom prst="rect">
            <a:avLst/>
          </a:prstGeom>
        </p:spPr>
      </p:pic>
      <p:grpSp>
        <p:nvGrpSpPr>
          <p:cNvPr id="159" name="Group 8">
            <a:extLst>
              <a:ext uri="{FF2B5EF4-FFF2-40B4-BE49-F238E27FC236}">
                <a16:creationId xmlns:a16="http://schemas.microsoft.com/office/drawing/2014/main" id="{AF32C2C1-FC43-81E9-56C7-1C73EC6B5A2F}"/>
              </a:ext>
            </a:extLst>
          </p:cNvPr>
          <p:cNvGrpSpPr/>
          <p:nvPr/>
        </p:nvGrpSpPr>
        <p:grpSpPr>
          <a:xfrm>
            <a:off x="9657512" y="153864"/>
            <a:ext cx="10265436" cy="797941"/>
            <a:chOff x="0" y="-57150"/>
            <a:chExt cx="23645831" cy="967812"/>
          </a:xfrm>
        </p:grpSpPr>
        <p:sp>
          <p:nvSpPr>
            <p:cNvPr id="160" name="Freeform 9">
              <a:extLst>
                <a:ext uri="{FF2B5EF4-FFF2-40B4-BE49-F238E27FC236}">
                  <a16:creationId xmlns:a16="http://schemas.microsoft.com/office/drawing/2014/main" id="{4423B236-FBA8-5F59-4103-01E1C672810F}"/>
                </a:ext>
              </a:extLst>
            </p:cNvPr>
            <p:cNvSpPr/>
            <p:nvPr/>
          </p:nvSpPr>
          <p:spPr>
            <a:xfrm>
              <a:off x="15367" y="14393"/>
              <a:ext cx="23599520" cy="881756"/>
            </a:xfrm>
            <a:prstGeom prst="chevron">
              <a:avLst/>
            </a:prstGeom>
            <a:solidFill>
              <a:srgbClr val="E23644"/>
            </a:solidFill>
          </p:spPr>
          <p:txBody>
            <a:bodyPr/>
            <a:lstStyle/>
            <a:p>
              <a:endParaRPr lang="en-IN" sz="3000" dirty="0"/>
            </a:p>
          </p:txBody>
        </p:sp>
        <p:sp>
          <p:nvSpPr>
            <p:cNvPr id="161" name="Freeform 10">
              <a:extLst>
                <a:ext uri="{FF2B5EF4-FFF2-40B4-BE49-F238E27FC236}">
                  <a16:creationId xmlns:a16="http://schemas.microsoft.com/office/drawing/2014/main" id="{62014220-6C6D-ECF2-0782-9796E4B87E75}"/>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sz="3000"/>
            </a:p>
          </p:txBody>
        </p:sp>
        <p:sp>
          <p:nvSpPr>
            <p:cNvPr id="162" name="TextBox 11">
              <a:extLst>
                <a:ext uri="{FF2B5EF4-FFF2-40B4-BE49-F238E27FC236}">
                  <a16:creationId xmlns:a16="http://schemas.microsoft.com/office/drawing/2014/main" id="{0213F594-514A-1A1C-D646-F8D21527BBFD}"/>
                </a:ext>
              </a:extLst>
            </p:cNvPr>
            <p:cNvSpPr txBox="1"/>
            <p:nvPr/>
          </p:nvSpPr>
          <p:spPr>
            <a:xfrm>
              <a:off x="0" y="-57150"/>
              <a:ext cx="23645831" cy="967765"/>
            </a:xfrm>
            <a:prstGeom prst="rect">
              <a:avLst/>
            </a:prstGeom>
          </p:spPr>
          <p:txBody>
            <a:bodyPr lIns="55845" tIns="55845" rIns="55845" bIns="55845" rtlCol="0" anchor="ctr"/>
            <a:lstStyle/>
            <a:p>
              <a:pPr algn="ctr">
                <a:lnSpc>
                  <a:spcPts val="3839"/>
                </a:lnSpc>
              </a:pPr>
              <a:r>
                <a:rPr lang="en-US" sz="2800" b="1" dirty="0">
                  <a:solidFill>
                    <a:srgbClr val="FFFFFF"/>
                  </a:solidFill>
                  <a:latin typeface="Amasis MT Pro Black" panose="02040A04050005020304" pitchFamily="18" charset="0"/>
                  <a:ea typeface="Times New Roman Bold"/>
                  <a:cs typeface="Times New Roman Bold"/>
                  <a:sym typeface="Times New Roman Bold"/>
                </a:rPr>
                <a:t>SURVEY INSIGHTS</a:t>
              </a:r>
            </a:p>
          </p:txBody>
        </p:sp>
      </p:grpSp>
      <p:pic>
        <p:nvPicPr>
          <p:cNvPr id="9" name="Picture 8" descr="A pie chart with text&#10;&#10;Description automatically generated">
            <a:extLst>
              <a:ext uri="{FF2B5EF4-FFF2-40B4-BE49-F238E27FC236}">
                <a16:creationId xmlns:a16="http://schemas.microsoft.com/office/drawing/2014/main" id="{34D1B498-7D68-BFE3-8D6C-C99847EA17B4}"/>
              </a:ext>
            </a:extLst>
          </p:cNvPr>
          <p:cNvPicPr>
            <a:picLocks noChangeAspect="1"/>
          </p:cNvPicPr>
          <p:nvPr/>
        </p:nvPicPr>
        <p:blipFill>
          <a:blip r:embed="rId15">
            <a:extLst>
              <a:ext uri="{28A0092B-C50C-407E-A947-70E740481C1C}">
                <a14:useLocalDpi xmlns:a14="http://schemas.microsoft.com/office/drawing/2010/main" val="0"/>
              </a:ext>
            </a:extLst>
          </a:blip>
          <a:srcRect r="3082"/>
          <a:stretch/>
        </p:blipFill>
        <p:spPr>
          <a:xfrm>
            <a:off x="13426585" y="4350393"/>
            <a:ext cx="6306761" cy="3977206"/>
          </a:xfrm>
          <a:prstGeom prst="rect">
            <a:avLst/>
          </a:prstGeom>
        </p:spPr>
      </p:pic>
      <p:pic>
        <p:nvPicPr>
          <p:cNvPr id="11" name="Picture 10" descr="A pie chart with text&#10;&#10;Description automatically generated">
            <a:extLst>
              <a:ext uri="{FF2B5EF4-FFF2-40B4-BE49-F238E27FC236}">
                <a16:creationId xmlns:a16="http://schemas.microsoft.com/office/drawing/2014/main" id="{38193F08-F360-8EB1-4B3F-95F681EF2330}"/>
              </a:ext>
            </a:extLst>
          </p:cNvPr>
          <p:cNvPicPr>
            <a:picLocks noChangeAspect="1"/>
          </p:cNvPicPr>
          <p:nvPr/>
        </p:nvPicPr>
        <p:blipFill>
          <a:blip r:embed="rId16">
            <a:extLst>
              <a:ext uri="{28A0092B-C50C-407E-A947-70E740481C1C}">
                <a14:useLocalDpi xmlns:a14="http://schemas.microsoft.com/office/drawing/2010/main" val="0"/>
              </a:ext>
            </a:extLst>
          </a:blip>
          <a:srcRect l="7468" t="2498"/>
          <a:stretch/>
        </p:blipFill>
        <p:spPr>
          <a:xfrm>
            <a:off x="9724492" y="6327111"/>
            <a:ext cx="5612579" cy="3626666"/>
          </a:xfrm>
          <a:prstGeom prst="rect">
            <a:avLst/>
          </a:prstGeom>
        </p:spPr>
      </p:pic>
      <p:sp>
        <p:nvSpPr>
          <p:cNvPr id="16" name="Rectangle 15">
            <a:extLst>
              <a:ext uri="{FF2B5EF4-FFF2-40B4-BE49-F238E27FC236}">
                <a16:creationId xmlns:a16="http://schemas.microsoft.com/office/drawing/2014/main" id="{6C195D14-18D0-DEEA-3E6C-DB6181C4150C}"/>
              </a:ext>
            </a:extLst>
          </p:cNvPr>
          <p:cNvSpPr/>
          <p:nvPr/>
        </p:nvSpPr>
        <p:spPr>
          <a:xfrm>
            <a:off x="9664183" y="1220582"/>
            <a:ext cx="10245331" cy="90822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614780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14077" y="10574321"/>
            <a:ext cx="1895175" cy="607599"/>
          </a:xfrm>
          <a:custGeom>
            <a:avLst/>
            <a:gdLst/>
            <a:ahLst/>
            <a:cxnLst/>
            <a:rect l="l" t="t" r="r" b="b"/>
            <a:pathLst>
              <a:path w="1723975" h="552712">
                <a:moveTo>
                  <a:pt x="0" y="0"/>
                </a:moveTo>
                <a:lnTo>
                  <a:pt x="1723976" y="0"/>
                </a:lnTo>
                <a:lnTo>
                  <a:pt x="1723976" y="552711"/>
                </a:lnTo>
                <a:lnTo>
                  <a:pt x="0" y="5527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2292762" y="10574321"/>
            <a:ext cx="4836785" cy="607215"/>
          </a:xfrm>
          <a:custGeom>
            <a:avLst/>
            <a:gdLst/>
            <a:ahLst/>
            <a:cxnLst/>
            <a:rect l="l" t="t" r="r" b="b"/>
            <a:pathLst>
              <a:path w="4399855" h="552362">
                <a:moveTo>
                  <a:pt x="0" y="0"/>
                </a:moveTo>
                <a:lnTo>
                  <a:pt x="4399855" y="0"/>
                </a:lnTo>
                <a:lnTo>
                  <a:pt x="4399855" y="552362"/>
                </a:lnTo>
                <a:lnTo>
                  <a:pt x="0" y="552362"/>
                </a:lnTo>
                <a:lnTo>
                  <a:pt x="0" y="0"/>
                </a:lnTo>
                <a:close/>
              </a:path>
            </a:pathLst>
          </a:custGeom>
          <a:blipFill>
            <a:blip r:embed="rId4"/>
            <a:stretch>
              <a:fillRect t="-176" b="-176"/>
            </a:stretch>
          </a:blipFill>
        </p:spPr>
        <p:txBody>
          <a:bodyPr/>
          <a:lstStyle/>
          <a:p>
            <a:endParaRPr lang="en-IN"/>
          </a:p>
        </p:txBody>
      </p:sp>
      <p:sp>
        <p:nvSpPr>
          <p:cNvPr id="4" name="Freeform 4"/>
          <p:cNvSpPr/>
          <p:nvPr/>
        </p:nvSpPr>
        <p:spPr>
          <a:xfrm>
            <a:off x="7213302" y="10574321"/>
            <a:ext cx="5632447" cy="607215"/>
          </a:xfrm>
          <a:custGeom>
            <a:avLst/>
            <a:gdLst/>
            <a:ahLst/>
            <a:cxnLst/>
            <a:rect l="l" t="t" r="r" b="b"/>
            <a:pathLst>
              <a:path w="5123641" h="552362">
                <a:moveTo>
                  <a:pt x="0" y="0"/>
                </a:moveTo>
                <a:lnTo>
                  <a:pt x="5123640" y="0"/>
                </a:lnTo>
                <a:lnTo>
                  <a:pt x="5123640" y="552362"/>
                </a:lnTo>
                <a:lnTo>
                  <a:pt x="0" y="552362"/>
                </a:lnTo>
                <a:lnTo>
                  <a:pt x="0" y="0"/>
                </a:lnTo>
                <a:close/>
              </a:path>
            </a:pathLst>
          </a:custGeom>
          <a:blipFill>
            <a:blip r:embed="rId5"/>
            <a:stretch>
              <a:fillRect t="-182" b="-182"/>
            </a:stretch>
          </a:blipFill>
          <a:effectLst>
            <a:glow rad="228600">
              <a:schemeClr val="accent2">
                <a:satMod val="175000"/>
                <a:alpha val="40000"/>
              </a:schemeClr>
            </a:glow>
          </a:effectLst>
        </p:spPr>
        <p:txBody>
          <a:bodyPr/>
          <a:lstStyle/>
          <a:p>
            <a:endParaRPr lang="en-IN"/>
          </a:p>
        </p:txBody>
      </p:sp>
      <p:sp>
        <p:nvSpPr>
          <p:cNvPr id="5" name="Freeform 5"/>
          <p:cNvSpPr/>
          <p:nvPr/>
        </p:nvSpPr>
        <p:spPr>
          <a:xfrm>
            <a:off x="12929501" y="10574321"/>
            <a:ext cx="1874224" cy="607599"/>
          </a:xfrm>
          <a:custGeom>
            <a:avLst/>
            <a:gdLst/>
            <a:ahLst/>
            <a:cxnLst/>
            <a:rect l="l" t="t" r="r" b="b"/>
            <a:pathLst>
              <a:path w="1704916" h="552712">
                <a:moveTo>
                  <a:pt x="0" y="0"/>
                </a:moveTo>
                <a:lnTo>
                  <a:pt x="1704916" y="0"/>
                </a:lnTo>
                <a:lnTo>
                  <a:pt x="1704916" y="552711"/>
                </a:lnTo>
                <a:lnTo>
                  <a:pt x="0" y="55271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
        <p:nvSpPr>
          <p:cNvPr id="6" name="Freeform 6"/>
          <p:cNvSpPr/>
          <p:nvPr/>
        </p:nvSpPr>
        <p:spPr>
          <a:xfrm>
            <a:off x="14887248" y="10574321"/>
            <a:ext cx="2690592" cy="607215"/>
          </a:xfrm>
          <a:custGeom>
            <a:avLst/>
            <a:gdLst/>
            <a:ahLst/>
            <a:cxnLst/>
            <a:rect l="l" t="t" r="r" b="b"/>
            <a:pathLst>
              <a:path w="2447538" h="552362">
                <a:moveTo>
                  <a:pt x="0" y="0"/>
                </a:moveTo>
                <a:lnTo>
                  <a:pt x="2447538" y="0"/>
                </a:lnTo>
                <a:lnTo>
                  <a:pt x="2447538" y="552362"/>
                </a:lnTo>
                <a:lnTo>
                  <a:pt x="0" y="552362"/>
                </a:lnTo>
                <a:lnTo>
                  <a:pt x="0" y="0"/>
                </a:lnTo>
                <a:close/>
              </a:path>
            </a:pathLst>
          </a:custGeom>
          <a:blipFill>
            <a:blip r:embed="rId8"/>
            <a:stretch>
              <a:fillRect t="-192" b="-192"/>
            </a:stretch>
          </a:blipFill>
        </p:spPr>
        <p:txBody>
          <a:bodyPr/>
          <a:lstStyle/>
          <a:p>
            <a:endParaRPr lang="en-IN"/>
          </a:p>
        </p:txBody>
      </p:sp>
      <p:sp>
        <p:nvSpPr>
          <p:cNvPr id="7" name="Freeform 7"/>
          <p:cNvSpPr/>
          <p:nvPr/>
        </p:nvSpPr>
        <p:spPr>
          <a:xfrm>
            <a:off x="17661594" y="10574321"/>
            <a:ext cx="2261354" cy="607215"/>
          </a:xfrm>
          <a:custGeom>
            <a:avLst/>
            <a:gdLst/>
            <a:ahLst/>
            <a:cxnLst/>
            <a:rect l="l" t="t" r="r" b="b"/>
            <a:pathLst>
              <a:path w="2057075" h="552362">
                <a:moveTo>
                  <a:pt x="0" y="0"/>
                </a:moveTo>
                <a:lnTo>
                  <a:pt x="2057075" y="0"/>
                </a:lnTo>
                <a:lnTo>
                  <a:pt x="2057075" y="552362"/>
                </a:lnTo>
                <a:lnTo>
                  <a:pt x="0" y="552362"/>
                </a:lnTo>
                <a:lnTo>
                  <a:pt x="0" y="0"/>
                </a:lnTo>
                <a:close/>
              </a:path>
            </a:pathLst>
          </a:custGeom>
          <a:blipFill>
            <a:blip r:embed="rId9"/>
            <a:stretch>
              <a:fillRect t="-177" b="-177"/>
            </a:stretch>
          </a:blipFill>
        </p:spPr>
        <p:txBody>
          <a:bodyPr/>
          <a:lstStyle/>
          <a:p>
            <a:endParaRPr lang="en-IN"/>
          </a:p>
        </p:txBody>
      </p:sp>
      <p:grpSp>
        <p:nvGrpSpPr>
          <p:cNvPr id="8" name="Group 8"/>
          <p:cNvGrpSpPr/>
          <p:nvPr/>
        </p:nvGrpSpPr>
        <p:grpSpPr>
          <a:xfrm>
            <a:off x="314076" y="186603"/>
            <a:ext cx="19482653" cy="797941"/>
            <a:chOff x="0" y="-57150"/>
            <a:chExt cx="23630255" cy="967812"/>
          </a:xfrm>
        </p:grpSpPr>
        <p:sp>
          <p:nvSpPr>
            <p:cNvPr id="9" name="Freeform 9"/>
            <p:cNvSpPr/>
            <p:nvPr/>
          </p:nvSpPr>
          <p:spPr>
            <a:xfrm>
              <a:off x="15367" y="14393"/>
              <a:ext cx="23599520" cy="881756"/>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a:p>
          </p:txBody>
        </p:sp>
        <p:sp>
          <p:nvSpPr>
            <p:cNvPr id="10" name="Freeform 10"/>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11" name="TextBox 11"/>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199" b="1" dirty="0">
                  <a:solidFill>
                    <a:srgbClr val="FFFFFF"/>
                  </a:solidFill>
                  <a:latin typeface="Amasis MT Pro Black" panose="02040A04050005020304" pitchFamily="18" charset="0"/>
                  <a:ea typeface="Times New Roman Bold"/>
                  <a:cs typeface="Times New Roman Bold"/>
                  <a:sym typeface="Times New Roman Bold"/>
                </a:rPr>
                <a:t>UNDERSTANDING OUR TARGET PERSONA THROUGH USER PERSONA</a:t>
              </a:r>
            </a:p>
          </p:txBody>
        </p:sp>
      </p:grpSp>
      <p:grpSp>
        <p:nvGrpSpPr>
          <p:cNvPr id="12" name="Group 12"/>
          <p:cNvGrpSpPr/>
          <p:nvPr/>
        </p:nvGrpSpPr>
        <p:grpSpPr>
          <a:xfrm>
            <a:off x="458908" y="1184029"/>
            <a:ext cx="4594255" cy="9113931"/>
            <a:chOff x="-72526" y="0"/>
            <a:chExt cx="5575739" cy="10844149"/>
          </a:xfrm>
        </p:grpSpPr>
        <p:grpSp>
          <p:nvGrpSpPr>
            <p:cNvPr id="13" name="Group 13"/>
            <p:cNvGrpSpPr/>
            <p:nvPr/>
          </p:nvGrpSpPr>
          <p:grpSpPr>
            <a:xfrm>
              <a:off x="-72526" y="0"/>
              <a:ext cx="5575739" cy="10844149"/>
              <a:chOff x="-72526" y="0"/>
              <a:chExt cx="5575739" cy="10844149"/>
            </a:xfrm>
          </p:grpSpPr>
          <p:sp>
            <p:nvSpPr>
              <p:cNvPr id="14" name="Freeform 14"/>
              <p:cNvSpPr/>
              <p:nvPr/>
            </p:nvSpPr>
            <p:spPr>
              <a:xfrm>
                <a:off x="-72526" y="0"/>
                <a:ext cx="5575739" cy="10844149"/>
              </a:xfrm>
              <a:custGeom>
                <a:avLst/>
                <a:gdLst/>
                <a:ahLst/>
                <a:cxnLst/>
                <a:rect l="l" t="t" r="r" b="b"/>
                <a:pathLst>
                  <a:path w="5575739" h="10844149">
                    <a:moveTo>
                      <a:pt x="5575739" y="0"/>
                    </a:moveTo>
                    <a:lnTo>
                      <a:pt x="0" y="0"/>
                    </a:lnTo>
                    <a:lnTo>
                      <a:pt x="0" y="10844149"/>
                    </a:lnTo>
                    <a:lnTo>
                      <a:pt x="5575739" y="10844149"/>
                    </a:lnTo>
                    <a:lnTo>
                      <a:pt x="5575739" y="0"/>
                    </a:lnTo>
                    <a:close/>
                  </a:path>
                </a:pathLst>
              </a:custGeom>
              <a:solidFill>
                <a:srgbClr val="FFEBEB"/>
              </a:solidFill>
              <a:ln w="28575">
                <a:solidFill>
                  <a:schemeClr val="tx1">
                    <a:lumMod val="95000"/>
                    <a:lumOff val="5000"/>
                  </a:schemeClr>
                </a:solidFill>
              </a:ln>
            </p:spPr>
            <p:txBody>
              <a:bodyPr/>
              <a:lstStyle/>
              <a:p>
                <a:endParaRPr lang="en-IN"/>
              </a:p>
            </p:txBody>
          </p:sp>
        </p:grpSp>
        <p:sp>
          <p:nvSpPr>
            <p:cNvPr id="16" name="TextBox 16"/>
            <p:cNvSpPr txBox="1"/>
            <p:nvPr/>
          </p:nvSpPr>
          <p:spPr>
            <a:xfrm>
              <a:off x="53638" y="158722"/>
              <a:ext cx="2010248" cy="905673"/>
            </a:xfrm>
            <a:prstGeom prst="rect">
              <a:avLst/>
            </a:prstGeom>
            <a:ln w="28575">
              <a:noFill/>
            </a:ln>
          </p:spPr>
          <p:txBody>
            <a:bodyPr lIns="0" tIns="0" rIns="0" bIns="0" rtlCol="0" anchor="t">
              <a:spAutoFit/>
            </a:bodyPr>
            <a:lstStyle/>
            <a:p>
              <a:pPr algn="l">
                <a:lnSpc>
                  <a:spcPts val="1979"/>
                </a:lnSpc>
                <a:spcBef>
                  <a:spcPct val="0"/>
                </a:spcBef>
              </a:pPr>
              <a:r>
                <a:rPr lang="en-US" sz="1649" dirty="0">
                  <a:solidFill>
                    <a:srgbClr val="000000"/>
                  </a:solidFill>
                  <a:latin typeface="+mn-lt"/>
                  <a:ea typeface="Arimo"/>
                  <a:cs typeface="Arimo"/>
                  <a:sym typeface="Arimo"/>
                </a:rPr>
                <a:t>Name: Priya</a:t>
              </a:r>
            </a:p>
            <a:p>
              <a:pPr algn="l">
                <a:lnSpc>
                  <a:spcPts val="1979"/>
                </a:lnSpc>
                <a:spcBef>
                  <a:spcPct val="0"/>
                </a:spcBef>
              </a:pPr>
              <a:r>
                <a:rPr lang="en-US" sz="1649" dirty="0">
                  <a:solidFill>
                    <a:srgbClr val="000000"/>
                  </a:solidFill>
                  <a:latin typeface="+mn-lt"/>
                  <a:ea typeface="Arimo"/>
                  <a:cs typeface="Arimo"/>
                  <a:sym typeface="Arimo"/>
                </a:rPr>
                <a:t>Age: 34</a:t>
              </a:r>
            </a:p>
            <a:p>
              <a:pPr algn="l">
                <a:lnSpc>
                  <a:spcPts val="1979"/>
                </a:lnSpc>
                <a:spcBef>
                  <a:spcPct val="0"/>
                </a:spcBef>
              </a:pPr>
              <a:r>
                <a:rPr lang="en-US" sz="1649" dirty="0">
                  <a:solidFill>
                    <a:srgbClr val="000000"/>
                  </a:solidFill>
                  <a:latin typeface="+mn-lt"/>
                  <a:ea typeface="Arimo"/>
                  <a:cs typeface="Arimo"/>
                  <a:sym typeface="Arimo"/>
                </a:rPr>
                <a:t>Location: Guwahati</a:t>
              </a:r>
            </a:p>
          </p:txBody>
        </p:sp>
        <p:sp>
          <p:nvSpPr>
            <p:cNvPr id="17" name="TextBox 17"/>
            <p:cNvSpPr txBox="1"/>
            <p:nvPr/>
          </p:nvSpPr>
          <p:spPr>
            <a:xfrm>
              <a:off x="90952" y="1881881"/>
              <a:ext cx="5153209" cy="4492620"/>
            </a:xfrm>
            <a:prstGeom prst="rect">
              <a:avLst/>
            </a:prstGeom>
            <a:ln w="28575">
              <a:noFill/>
            </a:ln>
          </p:spPr>
          <p:txBody>
            <a:bodyPr wrap="square" lIns="0" tIns="0" rIns="0" bIns="0" rtlCol="0" anchor="t">
              <a:spAutoFit/>
            </a:bodyPr>
            <a:lstStyle/>
            <a:p>
              <a:pPr algn="l">
                <a:lnSpc>
                  <a:spcPts val="1979"/>
                </a:lnSpc>
                <a:spcBef>
                  <a:spcPct val="0"/>
                </a:spcBef>
              </a:pPr>
              <a:r>
                <a:rPr lang="en-US" sz="1649" b="1" dirty="0">
                  <a:solidFill>
                    <a:srgbClr val="000000"/>
                  </a:solidFill>
                  <a:latin typeface="+mn-lt"/>
                  <a:ea typeface="Arimo"/>
                  <a:cs typeface="Times New Roman" panose="02020603050405020304" pitchFamily="18" charset="0"/>
                  <a:sym typeface="Arimo"/>
                </a:rPr>
                <a:t>Background:</a:t>
              </a:r>
            </a:p>
            <a:p>
              <a:pPr algn="l">
                <a:lnSpc>
                  <a:spcPts val="1979"/>
                </a:lnSpc>
                <a:spcBef>
                  <a:spcPct val="0"/>
                </a:spcBef>
              </a:pPr>
              <a:r>
                <a:rPr lang="en-US" sz="1649" dirty="0">
                  <a:solidFill>
                    <a:srgbClr val="000000"/>
                  </a:solidFill>
                  <a:latin typeface="+mn-lt"/>
                  <a:ea typeface="Arimo"/>
                  <a:cs typeface="Times New Roman" panose="02020603050405020304" pitchFamily="18" charset="0"/>
                  <a:sym typeface="Arimo"/>
                </a:rPr>
                <a:t>Priya is a homemaker with two school-going children and a husband working in a government office. She takes pride in organizing family get-togethers and introducing her family to diverse culinary experiences. Priya enjoys exploring the rich variety of street food in Guwahati but finds it challenging to bring those flavors home for family dinners due to hygiene concerns and limited accessibility. She values quality, affordability, and convenience, especially when entertaining guests or providing her children with a treat after school. Priya is keen on finding reliable platforms that can bridge the gap between her family’s love for street food and their health and safety needs</a:t>
              </a:r>
              <a:r>
                <a:rPr lang="en-US" sz="1649" dirty="0">
                  <a:solidFill>
                    <a:srgbClr val="000000"/>
                  </a:solidFill>
                  <a:latin typeface="+mn-lt"/>
                  <a:ea typeface="Arimo"/>
                  <a:cs typeface="Arimo"/>
                  <a:sym typeface="Arimo"/>
                </a:rPr>
                <a:t>.</a:t>
              </a:r>
            </a:p>
          </p:txBody>
        </p:sp>
        <p:sp>
          <p:nvSpPr>
            <p:cNvPr id="18" name="TextBox 18"/>
            <p:cNvSpPr txBox="1"/>
            <p:nvPr/>
          </p:nvSpPr>
          <p:spPr>
            <a:xfrm>
              <a:off x="150825" y="6483833"/>
              <a:ext cx="5153210" cy="2431531"/>
            </a:xfrm>
            <a:prstGeom prst="rect">
              <a:avLst/>
            </a:prstGeom>
            <a:ln w="28575">
              <a:noFill/>
            </a:ln>
          </p:spPr>
          <p:txBody>
            <a:bodyPr wrap="square" lIns="0" tIns="0" rIns="0" bIns="0" rtlCol="0" anchor="t">
              <a:spAutoFit/>
            </a:bodyPr>
            <a:lstStyle/>
            <a:p>
              <a:pPr algn="l">
                <a:lnSpc>
                  <a:spcPts val="1979"/>
                </a:lnSpc>
                <a:spcBef>
                  <a:spcPct val="0"/>
                </a:spcBef>
              </a:pPr>
              <a:r>
                <a:rPr lang="en-US" sz="1649" b="1" dirty="0">
                  <a:solidFill>
                    <a:srgbClr val="000000"/>
                  </a:solidFill>
                  <a:latin typeface="+mj-lt"/>
                  <a:ea typeface="Arimo"/>
                  <a:cs typeface="Times New Roman" panose="02020603050405020304" pitchFamily="18" charset="0"/>
                  <a:sym typeface="Arimo"/>
                </a:rPr>
                <a:t>Pain Points:</a:t>
              </a:r>
            </a:p>
            <a:p>
              <a:pPr marL="285750" indent="-285750" algn="l">
                <a:lnSpc>
                  <a:spcPts val="1979"/>
                </a:lnSpc>
                <a:spcBef>
                  <a:spcPct val="0"/>
                </a:spcBef>
                <a:buFont typeface="Arial" panose="020B0604020202020204" pitchFamily="34" charset="0"/>
                <a:buChar char="•"/>
              </a:pPr>
              <a:r>
                <a:rPr lang="en-US" sz="1649" b="1" dirty="0">
                  <a:solidFill>
                    <a:srgbClr val="000000"/>
                  </a:solidFill>
                  <a:latin typeface="+mj-lt"/>
                  <a:ea typeface="Arimo"/>
                  <a:cs typeface="Times New Roman" panose="02020603050405020304" pitchFamily="18" charset="0"/>
                  <a:sym typeface="Arimo"/>
                </a:rPr>
                <a:t>Lack of trusted online platforms </a:t>
              </a:r>
              <a:r>
                <a:rPr lang="en-US" sz="1649" dirty="0">
                  <a:solidFill>
                    <a:srgbClr val="000000"/>
                  </a:solidFill>
                  <a:latin typeface="+mj-lt"/>
                  <a:ea typeface="Arimo"/>
                  <a:cs typeface="Times New Roman" panose="02020603050405020304" pitchFamily="18" charset="0"/>
                  <a:sym typeface="Arimo"/>
                </a:rPr>
                <a:t>offering authentic street food.</a:t>
              </a:r>
            </a:p>
            <a:p>
              <a:pPr marL="285750" indent="-285750" algn="l">
                <a:lnSpc>
                  <a:spcPts val="1979"/>
                </a:lnSpc>
                <a:spcBef>
                  <a:spcPct val="0"/>
                </a:spcBef>
                <a:buFont typeface="Arial" panose="020B0604020202020204" pitchFamily="34" charset="0"/>
                <a:buChar char="•"/>
              </a:pPr>
              <a:r>
                <a:rPr lang="en-US" sz="1649" b="1" dirty="0">
                  <a:solidFill>
                    <a:srgbClr val="000000"/>
                  </a:solidFill>
                  <a:latin typeface="+mj-lt"/>
                  <a:ea typeface="Arimo"/>
                  <a:cs typeface="Times New Roman" panose="02020603050405020304" pitchFamily="18" charset="0"/>
                  <a:sym typeface="Arimo"/>
                </a:rPr>
                <a:t>Difficulty in ensuring hygiene </a:t>
              </a:r>
              <a:r>
                <a:rPr lang="en-US" sz="1649" dirty="0">
                  <a:solidFill>
                    <a:srgbClr val="000000"/>
                  </a:solidFill>
                  <a:latin typeface="+mj-lt"/>
                  <a:ea typeface="Arimo"/>
                  <a:cs typeface="Times New Roman" panose="02020603050405020304" pitchFamily="18" charset="0"/>
                  <a:sym typeface="Arimo"/>
                </a:rPr>
                <a:t>and consistent taste for family meals.</a:t>
              </a:r>
            </a:p>
            <a:p>
              <a:pPr marL="285750" indent="-285750" algn="l">
                <a:lnSpc>
                  <a:spcPts val="1979"/>
                </a:lnSpc>
                <a:spcBef>
                  <a:spcPct val="0"/>
                </a:spcBef>
                <a:buFont typeface="Arial" panose="020B0604020202020204" pitchFamily="34" charset="0"/>
                <a:buChar char="•"/>
              </a:pPr>
              <a:r>
                <a:rPr lang="en-US" sz="1649" b="1" dirty="0">
                  <a:solidFill>
                    <a:srgbClr val="000000"/>
                  </a:solidFill>
                  <a:latin typeface="+mj-lt"/>
                  <a:ea typeface="Arimo"/>
                  <a:cs typeface="Times New Roman" panose="02020603050405020304" pitchFamily="18" charset="0"/>
                  <a:sym typeface="Arimo"/>
                </a:rPr>
                <a:t>Limited awareness </a:t>
              </a:r>
              <a:r>
                <a:rPr lang="en-US" sz="1649" dirty="0">
                  <a:solidFill>
                    <a:srgbClr val="000000"/>
                  </a:solidFill>
                  <a:latin typeface="+mj-lt"/>
                  <a:ea typeface="Arimo"/>
                  <a:cs typeface="Times New Roman" panose="02020603050405020304" pitchFamily="18" charset="0"/>
                  <a:sym typeface="Arimo"/>
                </a:rPr>
                <a:t>of street food varieties available in Guwahati.</a:t>
              </a:r>
            </a:p>
            <a:p>
              <a:pPr algn="l">
                <a:lnSpc>
                  <a:spcPts val="1979"/>
                </a:lnSpc>
                <a:spcBef>
                  <a:spcPct val="0"/>
                </a:spcBef>
              </a:pPr>
              <a:endParaRPr lang="en-US" sz="1649" dirty="0">
                <a:solidFill>
                  <a:srgbClr val="000000"/>
                </a:solidFill>
                <a:latin typeface="Arimo"/>
                <a:ea typeface="Arimo"/>
                <a:cs typeface="Arimo"/>
                <a:sym typeface="Arimo"/>
              </a:endParaRPr>
            </a:p>
          </p:txBody>
        </p:sp>
        <p:sp>
          <p:nvSpPr>
            <p:cNvPr id="19" name="TextBox 19"/>
            <p:cNvSpPr txBox="1"/>
            <p:nvPr/>
          </p:nvSpPr>
          <p:spPr>
            <a:xfrm>
              <a:off x="119593" y="8652505"/>
              <a:ext cx="5241103" cy="2126359"/>
            </a:xfrm>
            <a:prstGeom prst="rect">
              <a:avLst/>
            </a:prstGeom>
            <a:ln w="28575">
              <a:noFill/>
            </a:ln>
          </p:spPr>
          <p:txBody>
            <a:bodyPr wrap="square" lIns="0" tIns="0" rIns="0" bIns="0" rtlCol="0" anchor="t">
              <a:spAutoFit/>
            </a:bodyPr>
            <a:lstStyle/>
            <a:p>
              <a:pPr algn="l">
                <a:lnSpc>
                  <a:spcPts val="1979"/>
                </a:lnSpc>
                <a:spcBef>
                  <a:spcPct val="0"/>
                </a:spcBef>
              </a:pPr>
              <a:r>
                <a:rPr lang="en-US" sz="1649" b="1" dirty="0">
                  <a:solidFill>
                    <a:srgbClr val="000000"/>
                  </a:solidFill>
                  <a:latin typeface="+mn-lt"/>
                  <a:ea typeface="Arimo"/>
                  <a:cs typeface="Times New Roman" panose="02020603050405020304" pitchFamily="18" charset="0"/>
                  <a:sym typeface="Arimo"/>
                </a:rPr>
                <a:t>Expectations:</a:t>
              </a:r>
            </a:p>
            <a:p>
              <a:pPr marL="285750" indent="-285750" algn="l">
                <a:lnSpc>
                  <a:spcPts val="1979"/>
                </a:lnSpc>
                <a:spcBef>
                  <a:spcPct val="0"/>
                </a:spcBef>
                <a:buFont typeface="Arial" panose="020B0604020202020204" pitchFamily="34" charset="0"/>
                <a:buChar char="•"/>
              </a:pPr>
              <a:r>
                <a:rPr lang="en-US" sz="1649" dirty="0">
                  <a:solidFill>
                    <a:srgbClr val="000000"/>
                  </a:solidFill>
                  <a:latin typeface="+mn-lt"/>
                  <a:ea typeface="Arimo"/>
                  <a:cs typeface="Times New Roman" panose="02020603050405020304" pitchFamily="18" charset="0"/>
                  <a:sym typeface="Arimo"/>
                </a:rPr>
                <a:t>A platform that </a:t>
              </a:r>
              <a:r>
                <a:rPr lang="en-US" sz="1649" b="1" dirty="0">
                  <a:solidFill>
                    <a:srgbClr val="000000"/>
                  </a:solidFill>
                  <a:latin typeface="+mn-lt"/>
                  <a:ea typeface="Arimo"/>
                  <a:cs typeface="Times New Roman" panose="02020603050405020304" pitchFamily="18" charset="0"/>
                  <a:sym typeface="Arimo"/>
                </a:rPr>
                <a:t>delivers hygienic, authentic street food.</a:t>
              </a:r>
            </a:p>
            <a:p>
              <a:pPr marL="285750" indent="-285750" algn="l">
                <a:lnSpc>
                  <a:spcPts val="1979"/>
                </a:lnSpc>
                <a:spcBef>
                  <a:spcPct val="0"/>
                </a:spcBef>
                <a:buFont typeface="Arial" panose="020B0604020202020204" pitchFamily="34" charset="0"/>
                <a:buChar char="•"/>
              </a:pPr>
              <a:r>
                <a:rPr lang="en-US" sz="1649" dirty="0">
                  <a:solidFill>
                    <a:srgbClr val="000000"/>
                  </a:solidFill>
                  <a:latin typeface="+mn-lt"/>
                  <a:ea typeface="Arimo"/>
                  <a:cs typeface="Times New Roman" panose="02020603050405020304" pitchFamily="18" charset="0"/>
                  <a:sym typeface="Arimo"/>
                </a:rPr>
                <a:t>Reliable information on local food options and variety.</a:t>
              </a:r>
              <a:endParaRPr lang="en-US" sz="1649" b="1" dirty="0">
                <a:solidFill>
                  <a:srgbClr val="000000"/>
                </a:solidFill>
                <a:latin typeface="+mn-lt"/>
                <a:ea typeface="Arimo"/>
                <a:cs typeface="Times New Roman" panose="02020603050405020304" pitchFamily="18" charset="0"/>
                <a:sym typeface="Arimo"/>
              </a:endParaRPr>
            </a:p>
            <a:p>
              <a:pPr marL="285750" indent="-285750" algn="l">
                <a:lnSpc>
                  <a:spcPts val="1979"/>
                </a:lnSpc>
                <a:spcBef>
                  <a:spcPct val="0"/>
                </a:spcBef>
                <a:buFont typeface="Arial" panose="020B0604020202020204" pitchFamily="34" charset="0"/>
                <a:buChar char="•"/>
              </a:pPr>
              <a:r>
                <a:rPr lang="en-US" sz="1649" b="1" dirty="0">
                  <a:solidFill>
                    <a:srgbClr val="000000"/>
                  </a:solidFill>
                  <a:latin typeface="+mn-lt"/>
                  <a:ea typeface="Arimo"/>
                  <a:cs typeface="Times New Roman" panose="02020603050405020304" pitchFamily="18" charset="0"/>
                  <a:sym typeface="Arimo"/>
                </a:rPr>
                <a:t>Affordable</a:t>
              </a:r>
              <a:r>
                <a:rPr lang="en-US" sz="1649" dirty="0">
                  <a:solidFill>
                    <a:srgbClr val="000000"/>
                  </a:solidFill>
                  <a:latin typeface="+mn-lt"/>
                  <a:ea typeface="Arimo"/>
                  <a:cs typeface="Times New Roman" panose="02020603050405020304" pitchFamily="18" charset="0"/>
                  <a:sym typeface="Arimo"/>
                </a:rPr>
                <a:t> delivery charges suitable for frequent orders.</a:t>
              </a:r>
            </a:p>
          </p:txBody>
        </p:sp>
      </p:grpSp>
      <p:grpSp>
        <p:nvGrpSpPr>
          <p:cNvPr id="20" name="Group 20"/>
          <p:cNvGrpSpPr/>
          <p:nvPr/>
        </p:nvGrpSpPr>
        <p:grpSpPr>
          <a:xfrm>
            <a:off x="5275052" y="1184029"/>
            <a:ext cx="4698781" cy="9113931"/>
            <a:chOff x="0" y="0"/>
            <a:chExt cx="5551087" cy="10806049"/>
          </a:xfrm>
        </p:grpSpPr>
        <p:grpSp>
          <p:nvGrpSpPr>
            <p:cNvPr id="21" name="Group 21"/>
            <p:cNvGrpSpPr/>
            <p:nvPr/>
          </p:nvGrpSpPr>
          <p:grpSpPr>
            <a:xfrm>
              <a:off x="0" y="0"/>
              <a:ext cx="5551087" cy="10806049"/>
              <a:chOff x="0" y="0"/>
              <a:chExt cx="5551087" cy="10806049"/>
            </a:xfrm>
          </p:grpSpPr>
          <p:sp>
            <p:nvSpPr>
              <p:cNvPr id="22" name="Freeform 22"/>
              <p:cNvSpPr/>
              <p:nvPr/>
            </p:nvSpPr>
            <p:spPr>
              <a:xfrm>
                <a:off x="0" y="0"/>
                <a:ext cx="5551087" cy="10806049"/>
              </a:xfrm>
              <a:custGeom>
                <a:avLst/>
                <a:gdLst/>
                <a:ahLst/>
                <a:cxnLst/>
                <a:rect l="l" t="t" r="r" b="b"/>
                <a:pathLst>
                  <a:path w="5729221" h="10806049">
                    <a:moveTo>
                      <a:pt x="5729221" y="0"/>
                    </a:moveTo>
                    <a:lnTo>
                      <a:pt x="0" y="0"/>
                    </a:lnTo>
                    <a:lnTo>
                      <a:pt x="0" y="10806049"/>
                    </a:lnTo>
                    <a:lnTo>
                      <a:pt x="5729221" y="10806049"/>
                    </a:lnTo>
                    <a:lnTo>
                      <a:pt x="5729221" y="0"/>
                    </a:lnTo>
                    <a:close/>
                  </a:path>
                </a:pathLst>
              </a:cu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endParaRPr lang="en-IN"/>
              </a:p>
            </p:txBody>
          </p:sp>
        </p:grpSp>
        <p:sp>
          <p:nvSpPr>
            <p:cNvPr id="24" name="TextBox 24"/>
            <p:cNvSpPr txBox="1"/>
            <p:nvPr/>
          </p:nvSpPr>
          <p:spPr>
            <a:xfrm>
              <a:off x="183067" y="168464"/>
              <a:ext cx="2393079" cy="1184456"/>
            </a:xfrm>
            <a:prstGeom prst="rect">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wrap="square" lIns="0" tIns="0" rIns="0" bIns="0" rtlCol="0" anchor="t">
              <a:spAutoFit/>
            </a:bodyPr>
            <a:lstStyle/>
            <a:p>
              <a:pPr algn="l">
                <a:spcBef>
                  <a:spcPct val="0"/>
                </a:spcBef>
              </a:pPr>
              <a:r>
                <a:rPr lang="en-US" sz="1650" dirty="0">
                  <a:solidFill>
                    <a:srgbClr val="000000"/>
                  </a:solidFill>
                  <a:latin typeface="+mn-lt"/>
                  <a:ea typeface="Arimo"/>
                  <a:cs typeface="Arimo"/>
                  <a:sym typeface="Arimo"/>
                </a:rPr>
                <a:t>Name: </a:t>
              </a:r>
              <a:r>
                <a:rPr lang="en-US" sz="1650" dirty="0" err="1">
                  <a:solidFill>
                    <a:srgbClr val="000000"/>
                  </a:solidFill>
                  <a:latin typeface="+mn-lt"/>
                  <a:ea typeface="Arimo"/>
                  <a:cs typeface="Arimo"/>
                  <a:sym typeface="Arimo"/>
                </a:rPr>
                <a:t>Manab</a:t>
              </a:r>
              <a:endParaRPr lang="en-US" sz="1650" dirty="0">
                <a:solidFill>
                  <a:srgbClr val="000000"/>
                </a:solidFill>
                <a:latin typeface="+mn-lt"/>
                <a:ea typeface="Arimo"/>
                <a:cs typeface="Arimo"/>
                <a:sym typeface="Arimo"/>
              </a:endParaRPr>
            </a:p>
            <a:p>
              <a:pPr algn="l">
                <a:spcBef>
                  <a:spcPct val="0"/>
                </a:spcBef>
              </a:pPr>
              <a:r>
                <a:rPr lang="en-US" sz="1650" dirty="0">
                  <a:solidFill>
                    <a:srgbClr val="000000"/>
                  </a:solidFill>
                  <a:latin typeface="+mn-lt"/>
                  <a:ea typeface="Arimo"/>
                  <a:cs typeface="Arimo"/>
                  <a:sym typeface="Arimo"/>
                </a:rPr>
                <a:t>Age: 27</a:t>
              </a:r>
            </a:p>
            <a:p>
              <a:pPr algn="l">
                <a:spcBef>
                  <a:spcPct val="0"/>
                </a:spcBef>
              </a:pPr>
              <a:r>
                <a:rPr lang="en-US" sz="1650" dirty="0">
                  <a:solidFill>
                    <a:srgbClr val="000000"/>
                  </a:solidFill>
                  <a:latin typeface="+mn-lt"/>
                  <a:ea typeface="Arimo"/>
                  <a:cs typeface="Arimo"/>
                  <a:sym typeface="Arimo"/>
                </a:rPr>
                <a:t>Location: </a:t>
              </a:r>
            </a:p>
            <a:p>
              <a:pPr algn="l">
                <a:spcBef>
                  <a:spcPct val="0"/>
                </a:spcBef>
              </a:pPr>
              <a:r>
                <a:rPr lang="en-US" sz="1650" dirty="0">
                  <a:solidFill>
                    <a:srgbClr val="000000"/>
                  </a:solidFill>
                  <a:latin typeface="+mn-lt"/>
                  <a:ea typeface="Arimo"/>
                  <a:cs typeface="Arimo"/>
                  <a:sym typeface="Arimo"/>
                </a:rPr>
                <a:t>Guwahati</a:t>
              </a:r>
            </a:p>
          </p:txBody>
        </p:sp>
        <p:sp>
          <p:nvSpPr>
            <p:cNvPr id="25" name="TextBox 25"/>
            <p:cNvSpPr txBox="1"/>
            <p:nvPr/>
          </p:nvSpPr>
          <p:spPr>
            <a:xfrm>
              <a:off x="192188" y="2110244"/>
              <a:ext cx="5227716" cy="4396843"/>
            </a:xfrm>
            <a:prstGeom prst="rect">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wrap="square" lIns="0" tIns="0" rIns="0" bIns="0" rtlCol="0" anchor="t">
              <a:spAutoFit/>
            </a:bodyPr>
            <a:lstStyle/>
            <a:p>
              <a:pPr algn="l">
                <a:lnSpc>
                  <a:spcPts val="2110"/>
                </a:lnSpc>
                <a:spcBef>
                  <a:spcPct val="0"/>
                </a:spcBef>
              </a:pPr>
              <a:r>
                <a:rPr lang="en-US" sz="1650" b="1" dirty="0">
                  <a:solidFill>
                    <a:srgbClr val="000000"/>
                  </a:solidFill>
                  <a:latin typeface="+mn-lt"/>
                  <a:ea typeface="Arimo"/>
                  <a:cs typeface="Times New Roman" panose="02020603050405020304" pitchFamily="18" charset="0"/>
                  <a:sym typeface="Arimo"/>
                </a:rPr>
                <a:t>Background:</a:t>
              </a:r>
            </a:p>
            <a:p>
              <a:pPr algn="l">
                <a:lnSpc>
                  <a:spcPts val="2110"/>
                </a:lnSpc>
                <a:spcBef>
                  <a:spcPct val="0"/>
                </a:spcBef>
              </a:pPr>
              <a:r>
                <a:rPr lang="en-US" sz="1650" dirty="0" err="1">
                  <a:solidFill>
                    <a:srgbClr val="000000"/>
                  </a:solidFill>
                  <a:latin typeface="+mn-lt"/>
                  <a:ea typeface="Arimo"/>
                  <a:cs typeface="Times New Roman" panose="02020603050405020304" pitchFamily="18" charset="0"/>
                  <a:sym typeface="Arimo"/>
                </a:rPr>
                <a:t>Manab</a:t>
              </a:r>
              <a:r>
                <a:rPr lang="en-US" sz="1650" dirty="0">
                  <a:solidFill>
                    <a:srgbClr val="000000"/>
                  </a:solidFill>
                  <a:latin typeface="+mn-lt"/>
                  <a:ea typeface="Arimo"/>
                  <a:cs typeface="Times New Roman" panose="02020603050405020304" pitchFamily="18" charset="0"/>
                  <a:sym typeface="Arimo"/>
                </a:rPr>
                <a:t> is a young marketing professional working for a reputed firm in Guwahati. His weekdays are packed with client meetings, tight deadlines, and a long commute, leaving him little time to explore the city’s street food scene. However, during weekends, he loves visiting popular local stalls with friends to indulge in authentic street food delicacies. </a:t>
              </a:r>
              <a:r>
                <a:rPr lang="en-US" sz="1650" dirty="0" err="1">
                  <a:solidFill>
                    <a:srgbClr val="000000"/>
                  </a:solidFill>
                  <a:latin typeface="+mn-lt"/>
                  <a:ea typeface="Arimo"/>
                  <a:cs typeface="Times New Roman" panose="02020603050405020304" pitchFamily="18" charset="0"/>
                  <a:sym typeface="Arimo"/>
                </a:rPr>
                <a:t>Manab</a:t>
              </a:r>
              <a:r>
                <a:rPr lang="en-US" sz="1650" dirty="0">
                  <a:solidFill>
                    <a:srgbClr val="000000"/>
                  </a:solidFill>
                  <a:latin typeface="+mn-lt"/>
                  <a:ea typeface="Arimo"/>
                  <a:cs typeface="Times New Roman" panose="02020603050405020304" pitchFamily="18" charset="0"/>
                  <a:sym typeface="Arimo"/>
                </a:rPr>
                <a:t> often finds himself craving these flavors during the workweek but struggles to access them conveniently due to time constraints</a:t>
              </a:r>
              <a:r>
                <a:rPr lang="en-US" sz="1650" dirty="0">
                  <a:solidFill>
                    <a:srgbClr val="000000"/>
                  </a:solidFill>
                  <a:latin typeface="Arimo"/>
                  <a:ea typeface="Arimo"/>
                  <a:cs typeface="Arimo"/>
                  <a:sym typeface="Arimo"/>
                </a:rPr>
                <a:t>.</a:t>
              </a:r>
            </a:p>
            <a:p>
              <a:pPr algn="l">
                <a:lnSpc>
                  <a:spcPts val="2110"/>
                </a:lnSpc>
                <a:spcBef>
                  <a:spcPct val="0"/>
                </a:spcBef>
              </a:pPr>
              <a:r>
                <a:rPr lang="en-US" sz="1758" dirty="0">
                  <a:solidFill>
                    <a:srgbClr val="000000"/>
                  </a:solidFill>
                  <a:latin typeface="Arimo"/>
                  <a:ea typeface="Arimo"/>
                  <a:cs typeface="Arimo"/>
                  <a:sym typeface="Arimo"/>
                </a:rPr>
                <a:t>.</a:t>
              </a:r>
            </a:p>
            <a:p>
              <a:pPr algn="l">
                <a:lnSpc>
                  <a:spcPts val="2110"/>
                </a:lnSpc>
                <a:spcBef>
                  <a:spcPct val="0"/>
                </a:spcBef>
              </a:pPr>
              <a:endParaRPr lang="en-US" sz="1758" dirty="0">
                <a:solidFill>
                  <a:srgbClr val="000000"/>
                </a:solidFill>
                <a:latin typeface="Arimo"/>
                <a:ea typeface="Arimo"/>
                <a:cs typeface="Arimo"/>
                <a:sym typeface="Arimo"/>
              </a:endParaRPr>
            </a:p>
          </p:txBody>
        </p:sp>
        <p:sp>
          <p:nvSpPr>
            <p:cNvPr id="26" name="TextBox 26"/>
            <p:cNvSpPr txBox="1"/>
            <p:nvPr/>
          </p:nvSpPr>
          <p:spPr>
            <a:xfrm>
              <a:off x="113257" y="6163214"/>
              <a:ext cx="5051301" cy="2158209"/>
            </a:xfrm>
            <a:prstGeom prst="rect">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wrap="square" lIns="0" tIns="0" rIns="0" bIns="0" rtlCol="0" anchor="t">
              <a:spAutoFit/>
            </a:bodyPr>
            <a:lstStyle/>
            <a:p>
              <a:pPr algn="l">
                <a:lnSpc>
                  <a:spcPts val="1979"/>
                </a:lnSpc>
                <a:spcBef>
                  <a:spcPct val="0"/>
                </a:spcBef>
              </a:pPr>
              <a:r>
                <a:rPr lang="en-US" sz="1649" b="1" dirty="0">
                  <a:solidFill>
                    <a:srgbClr val="000000"/>
                  </a:solidFill>
                  <a:latin typeface="+mn-lt"/>
                  <a:ea typeface="Arimo"/>
                  <a:cs typeface="Times New Roman" panose="02020603050405020304" pitchFamily="18" charset="0"/>
                  <a:sym typeface="Arimo"/>
                </a:rPr>
                <a:t>Pain Points:</a:t>
              </a:r>
            </a:p>
            <a:p>
              <a:pPr marL="285750" indent="-285750" algn="l">
                <a:lnSpc>
                  <a:spcPts val="1979"/>
                </a:lnSpc>
                <a:spcBef>
                  <a:spcPct val="0"/>
                </a:spcBef>
                <a:buFont typeface="Arial" panose="020B0604020202020204" pitchFamily="34" charset="0"/>
                <a:buChar char="•"/>
              </a:pPr>
              <a:r>
                <a:rPr lang="en-US" sz="1649" b="1" dirty="0">
                  <a:solidFill>
                    <a:srgbClr val="000000"/>
                  </a:solidFill>
                  <a:latin typeface="+mn-lt"/>
                  <a:ea typeface="Arimo"/>
                  <a:cs typeface="Times New Roman" panose="02020603050405020304" pitchFamily="18" charset="0"/>
                  <a:sym typeface="Arimo"/>
                </a:rPr>
                <a:t>Limited access </a:t>
              </a:r>
              <a:r>
                <a:rPr lang="en-US" sz="1649" dirty="0">
                  <a:solidFill>
                    <a:srgbClr val="000000"/>
                  </a:solidFill>
                  <a:latin typeface="+mn-lt"/>
                  <a:ea typeface="Arimo"/>
                  <a:cs typeface="Times New Roman" panose="02020603050405020304" pitchFamily="18" charset="0"/>
                  <a:sym typeface="Arimo"/>
                </a:rPr>
                <a:t>to local street food vendors through online platforms.</a:t>
              </a:r>
            </a:p>
            <a:p>
              <a:pPr marL="285750" indent="-285750" algn="l">
                <a:lnSpc>
                  <a:spcPts val="1979"/>
                </a:lnSpc>
                <a:spcBef>
                  <a:spcPct val="0"/>
                </a:spcBef>
                <a:buFont typeface="Arial" panose="020B0604020202020204" pitchFamily="34" charset="0"/>
                <a:buChar char="•"/>
              </a:pPr>
              <a:r>
                <a:rPr lang="en-US" sz="1649" dirty="0">
                  <a:solidFill>
                    <a:srgbClr val="000000"/>
                  </a:solidFill>
                  <a:latin typeface="+mn-lt"/>
                  <a:ea typeface="Arimo"/>
                  <a:cs typeface="Times New Roman" panose="02020603050405020304" pitchFamily="18" charset="0"/>
                  <a:sym typeface="Arimo"/>
                </a:rPr>
                <a:t>Concerns over </a:t>
              </a:r>
              <a:r>
                <a:rPr lang="en-US" sz="1649" b="1" dirty="0">
                  <a:solidFill>
                    <a:srgbClr val="000000"/>
                  </a:solidFill>
                  <a:latin typeface="+mn-lt"/>
                  <a:ea typeface="Arimo"/>
                  <a:cs typeface="Times New Roman" panose="02020603050405020304" pitchFamily="18" charset="0"/>
                  <a:sym typeface="Arimo"/>
                </a:rPr>
                <a:t>food quality </a:t>
              </a:r>
              <a:r>
                <a:rPr lang="en-US" sz="1649" dirty="0">
                  <a:solidFill>
                    <a:srgbClr val="000000"/>
                  </a:solidFill>
                  <a:latin typeface="+mn-lt"/>
                  <a:ea typeface="Arimo"/>
                  <a:cs typeface="Times New Roman" panose="02020603050405020304" pitchFamily="18" charset="0"/>
                  <a:sym typeface="Arimo"/>
                </a:rPr>
                <a:t>and hygiene when ordering street food.</a:t>
              </a:r>
            </a:p>
            <a:p>
              <a:pPr marL="285750" indent="-285750" algn="l">
                <a:lnSpc>
                  <a:spcPts val="1979"/>
                </a:lnSpc>
                <a:spcBef>
                  <a:spcPct val="0"/>
                </a:spcBef>
                <a:buFont typeface="Arial" panose="020B0604020202020204" pitchFamily="34" charset="0"/>
                <a:buChar char="•"/>
              </a:pPr>
              <a:r>
                <a:rPr lang="en-US" sz="1649" dirty="0">
                  <a:solidFill>
                    <a:srgbClr val="000000"/>
                  </a:solidFill>
                  <a:latin typeface="+mn-lt"/>
                  <a:ea typeface="Arimo"/>
                  <a:cs typeface="Times New Roman" panose="02020603050405020304" pitchFamily="18" charset="0"/>
                  <a:sym typeface="Arimo"/>
                </a:rPr>
                <a:t>Lack of </a:t>
              </a:r>
              <a:r>
                <a:rPr lang="en-US" sz="1649" b="1" dirty="0">
                  <a:solidFill>
                    <a:srgbClr val="000000"/>
                  </a:solidFill>
                  <a:latin typeface="+mn-lt"/>
                  <a:ea typeface="Arimo"/>
                  <a:cs typeface="Times New Roman" panose="02020603050405020304" pitchFamily="18" charset="0"/>
                  <a:sym typeface="Arimo"/>
                </a:rPr>
                <a:t>variety and authenticity </a:t>
              </a:r>
              <a:r>
                <a:rPr lang="en-US" sz="1649" dirty="0">
                  <a:solidFill>
                    <a:srgbClr val="000000"/>
                  </a:solidFill>
                  <a:latin typeface="+mn-lt"/>
                  <a:ea typeface="Arimo"/>
                  <a:cs typeface="Times New Roman" panose="02020603050405020304" pitchFamily="18" charset="0"/>
                  <a:sym typeface="Arimo"/>
                </a:rPr>
                <a:t>in packaged alternatives.</a:t>
              </a:r>
            </a:p>
          </p:txBody>
        </p:sp>
        <p:sp>
          <p:nvSpPr>
            <p:cNvPr id="27" name="TextBox 27"/>
            <p:cNvSpPr txBox="1"/>
            <p:nvPr/>
          </p:nvSpPr>
          <p:spPr>
            <a:xfrm>
              <a:off x="183068" y="8470883"/>
              <a:ext cx="5236836" cy="2118889"/>
            </a:xfrm>
            <a:prstGeom prst="rect">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wrap="square" lIns="0" tIns="0" rIns="0" bIns="0" rtlCol="0" anchor="t">
              <a:spAutoFit/>
            </a:bodyPr>
            <a:lstStyle/>
            <a:p>
              <a:pPr algn="l">
                <a:lnSpc>
                  <a:spcPts val="1979"/>
                </a:lnSpc>
                <a:spcBef>
                  <a:spcPct val="0"/>
                </a:spcBef>
              </a:pPr>
              <a:r>
                <a:rPr lang="en-US" sz="1649" b="1" dirty="0">
                  <a:solidFill>
                    <a:srgbClr val="000000"/>
                  </a:solidFill>
                  <a:latin typeface="+mn-lt"/>
                  <a:ea typeface="Arimo"/>
                  <a:cs typeface="Times New Roman" panose="02020603050405020304" pitchFamily="18" charset="0"/>
                  <a:sym typeface="Arimo"/>
                </a:rPr>
                <a:t>Expectations:</a:t>
              </a:r>
            </a:p>
            <a:p>
              <a:pPr marL="285750" indent="-285750" algn="l">
                <a:lnSpc>
                  <a:spcPts val="1979"/>
                </a:lnSpc>
                <a:spcBef>
                  <a:spcPct val="0"/>
                </a:spcBef>
                <a:buFont typeface="Arial" panose="020B0604020202020204" pitchFamily="34" charset="0"/>
                <a:buChar char="•"/>
              </a:pPr>
              <a:r>
                <a:rPr lang="en-US" sz="1649" dirty="0">
                  <a:solidFill>
                    <a:srgbClr val="000000"/>
                  </a:solidFill>
                  <a:latin typeface="+mn-lt"/>
                  <a:ea typeface="Arimo"/>
                  <a:cs typeface="Times New Roman" panose="02020603050405020304" pitchFamily="18" charset="0"/>
                  <a:sym typeface="Arimo"/>
                </a:rPr>
                <a:t>Seamless </a:t>
              </a:r>
              <a:r>
                <a:rPr lang="en-US" sz="1649" b="1" dirty="0">
                  <a:solidFill>
                    <a:srgbClr val="000000"/>
                  </a:solidFill>
                  <a:latin typeface="+mn-lt"/>
                  <a:ea typeface="Arimo"/>
                  <a:cs typeface="Times New Roman" panose="02020603050405020304" pitchFamily="18" charset="0"/>
                  <a:sym typeface="Arimo"/>
                </a:rPr>
                <a:t>online access </a:t>
              </a:r>
              <a:r>
                <a:rPr lang="en-US" sz="1649" dirty="0">
                  <a:solidFill>
                    <a:srgbClr val="000000"/>
                  </a:solidFill>
                  <a:latin typeface="+mn-lt"/>
                  <a:ea typeface="Arimo"/>
                  <a:cs typeface="Times New Roman" panose="02020603050405020304" pitchFamily="18" charset="0"/>
                  <a:sym typeface="Arimo"/>
                </a:rPr>
                <a:t>to Guwahati’s authentic street food options.</a:t>
              </a:r>
            </a:p>
            <a:p>
              <a:pPr marL="285750" indent="-285750" algn="l">
                <a:lnSpc>
                  <a:spcPts val="1979"/>
                </a:lnSpc>
                <a:spcBef>
                  <a:spcPct val="0"/>
                </a:spcBef>
                <a:buFont typeface="Arial" panose="020B0604020202020204" pitchFamily="34" charset="0"/>
                <a:buChar char="•"/>
              </a:pPr>
              <a:r>
                <a:rPr lang="en-US" sz="1649" dirty="0">
                  <a:solidFill>
                    <a:srgbClr val="000000"/>
                  </a:solidFill>
                  <a:latin typeface="+mn-lt"/>
                  <a:ea typeface="Arimo"/>
                  <a:cs typeface="Times New Roman" panose="02020603050405020304" pitchFamily="18" charset="0"/>
                  <a:sym typeface="Arimo"/>
                </a:rPr>
                <a:t>Assurance of </a:t>
              </a:r>
              <a:r>
                <a:rPr lang="en-US" sz="1649" b="1" dirty="0">
                  <a:solidFill>
                    <a:srgbClr val="000000"/>
                  </a:solidFill>
                  <a:latin typeface="+mn-lt"/>
                  <a:ea typeface="Arimo"/>
                  <a:cs typeface="Times New Roman" panose="02020603050405020304" pitchFamily="18" charset="0"/>
                  <a:sym typeface="Arimo"/>
                </a:rPr>
                <a:t>food quality, hygiene, and authenticity.</a:t>
              </a:r>
              <a:endParaRPr lang="en-US" sz="1649" b="1" dirty="0">
                <a:solidFill>
                  <a:srgbClr val="FF0000"/>
                </a:solidFill>
                <a:latin typeface="+mn-lt"/>
                <a:ea typeface="Arimo"/>
                <a:cs typeface="Times New Roman" panose="02020603050405020304" pitchFamily="18" charset="0"/>
                <a:sym typeface="Arimo"/>
              </a:endParaRPr>
            </a:p>
            <a:p>
              <a:pPr marL="285750" indent="-285750" algn="l">
                <a:lnSpc>
                  <a:spcPts val="1979"/>
                </a:lnSpc>
                <a:spcBef>
                  <a:spcPct val="0"/>
                </a:spcBef>
                <a:buFont typeface="Arial" panose="020B0604020202020204" pitchFamily="34" charset="0"/>
                <a:buChar char="•"/>
              </a:pPr>
              <a:r>
                <a:rPr lang="en-US" sz="1649" b="1" dirty="0">
                  <a:solidFill>
                    <a:schemeClr val="tx1"/>
                  </a:solidFill>
                  <a:latin typeface="+mn-lt"/>
                  <a:ea typeface="Arimo"/>
                  <a:cs typeface="Times New Roman" panose="02020603050405020304" pitchFamily="18" charset="0"/>
                  <a:sym typeface="Arimo"/>
                </a:rPr>
                <a:t>Affordable pricing without compromising taste </a:t>
              </a:r>
              <a:r>
                <a:rPr lang="en-US" sz="1649" dirty="0">
                  <a:solidFill>
                    <a:schemeClr val="tx1"/>
                  </a:solidFill>
                  <a:latin typeface="+mn-lt"/>
                  <a:ea typeface="Arimo"/>
                  <a:cs typeface="Times New Roman" panose="02020603050405020304" pitchFamily="18" charset="0"/>
                  <a:sym typeface="Arimo"/>
                </a:rPr>
                <a:t>and cultural </a:t>
              </a:r>
              <a:r>
                <a:rPr lang="en-US" sz="1649" dirty="0">
                  <a:solidFill>
                    <a:srgbClr val="000000"/>
                  </a:solidFill>
                  <a:latin typeface="+mn-lt"/>
                  <a:ea typeface="Arimo"/>
                  <a:cs typeface="Times New Roman" panose="02020603050405020304" pitchFamily="18" charset="0"/>
                  <a:sym typeface="Arimo"/>
                </a:rPr>
                <a:t>essence.</a:t>
              </a:r>
            </a:p>
          </p:txBody>
        </p:sp>
      </p:grpSp>
      <p:grpSp>
        <p:nvGrpSpPr>
          <p:cNvPr id="28" name="Group 28"/>
          <p:cNvGrpSpPr/>
          <p:nvPr/>
        </p:nvGrpSpPr>
        <p:grpSpPr>
          <a:xfrm>
            <a:off x="10202325" y="1226384"/>
            <a:ext cx="4601400" cy="9262892"/>
            <a:chOff x="12824" y="33892"/>
            <a:chExt cx="5649325" cy="10901957"/>
          </a:xfrm>
        </p:grpSpPr>
        <p:grpSp>
          <p:nvGrpSpPr>
            <p:cNvPr id="29" name="Group 29"/>
            <p:cNvGrpSpPr/>
            <p:nvPr/>
          </p:nvGrpSpPr>
          <p:grpSpPr>
            <a:xfrm>
              <a:off x="12824" y="33892"/>
              <a:ext cx="5649325" cy="10676787"/>
              <a:chOff x="12824" y="33892"/>
              <a:chExt cx="5649325" cy="10676787"/>
            </a:xfrm>
          </p:grpSpPr>
          <p:sp>
            <p:nvSpPr>
              <p:cNvPr id="30" name="Freeform 30"/>
              <p:cNvSpPr/>
              <p:nvPr/>
            </p:nvSpPr>
            <p:spPr>
              <a:xfrm>
                <a:off x="12824" y="33892"/>
                <a:ext cx="5649325" cy="10676787"/>
              </a:xfrm>
              <a:custGeom>
                <a:avLst/>
                <a:gdLst/>
                <a:ahLst/>
                <a:cxnLst/>
                <a:rect l="l" t="t" r="r" b="b"/>
                <a:pathLst>
                  <a:path w="5627806" h="10806049">
                    <a:moveTo>
                      <a:pt x="5627806" y="0"/>
                    </a:moveTo>
                    <a:lnTo>
                      <a:pt x="0" y="0"/>
                    </a:lnTo>
                    <a:lnTo>
                      <a:pt x="0" y="10806049"/>
                    </a:lnTo>
                    <a:lnTo>
                      <a:pt x="5627806" y="10806049"/>
                    </a:lnTo>
                    <a:lnTo>
                      <a:pt x="5627806" y="0"/>
                    </a:lnTo>
                    <a:close/>
                  </a:path>
                </a:pathLst>
              </a:custGeom>
              <a:solidFill>
                <a:srgbClr val="FFE7E7"/>
              </a:solidFill>
              <a:ln w="28575">
                <a:solidFill>
                  <a:schemeClr val="tx1">
                    <a:lumMod val="95000"/>
                    <a:lumOff val="5000"/>
                  </a:schemeClr>
                </a:solidFill>
              </a:ln>
            </p:spPr>
            <p:txBody>
              <a:bodyPr/>
              <a:lstStyle/>
              <a:p>
                <a:endParaRPr lang="en-IN" dirty="0"/>
              </a:p>
            </p:txBody>
          </p:sp>
        </p:grpSp>
        <p:sp>
          <p:nvSpPr>
            <p:cNvPr id="31" name="TextBox 31"/>
            <p:cNvSpPr txBox="1"/>
            <p:nvPr/>
          </p:nvSpPr>
          <p:spPr>
            <a:xfrm>
              <a:off x="261123" y="1639429"/>
              <a:ext cx="5028573" cy="4346850"/>
            </a:xfrm>
            <a:prstGeom prst="rect">
              <a:avLst/>
            </a:prstGeom>
            <a:ln w="28575">
              <a:noFill/>
            </a:ln>
          </p:spPr>
          <p:txBody>
            <a:bodyPr wrap="square" lIns="0" tIns="0" rIns="0" bIns="0" rtlCol="0" anchor="t">
              <a:spAutoFit/>
            </a:bodyPr>
            <a:lstStyle/>
            <a:p>
              <a:pPr algn="l">
                <a:lnSpc>
                  <a:spcPts val="1847"/>
                </a:lnSpc>
                <a:spcBef>
                  <a:spcPct val="0"/>
                </a:spcBef>
              </a:pPr>
              <a:r>
                <a:rPr lang="en-US" sz="1650" b="1" dirty="0">
                  <a:solidFill>
                    <a:srgbClr val="000000"/>
                  </a:solidFill>
                  <a:latin typeface="+mn-lt"/>
                  <a:ea typeface="Arimo"/>
                  <a:cs typeface="Arimo"/>
                  <a:sym typeface="Arimo"/>
                </a:rPr>
                <a:t>Background:</a:t>
              </a:r>
            </a:p>
            <a:p>
              <a:pPr algn="l">
                <a:lnSpc>
                  <a:spcPts val="1847"/>
                </a:lnSpc>
                <a:spcBef>
                  <a:spcPct val="0"/>
                </a:spcBef>
              </a:pPr>
              <a:r>
                <a:rPr lang="en-US" sz="1650" dirty="0">
                  <a:solidFill>
                    <a:srgbClr val="000000"/>
                  </a:solidFill>
                  <a:latin typeface="+mn-lt"/>
                  <a:ea typeface="Arimo"/>
                  <a:cs typeface="Times New Roman" panose="02020603050405020304" pitchFamily="18" charset="0"/>
                  <a:sym typeface="Arimo"/>
                </a:rPr>
                <a:t>Raju is a seasoned street food vendor who has been running a popular </a:t>
              </a:r>
              <a:r>
                <a:rPr lang="en-US" sz="1650" dirty="0" err="1">
                  <a:solidFill>
                    <a:srgbClr val="000000"/>
                  </a:solidFill>
                  <a:latin typeface="+mn-lt"/>
                  <a:ea typeface="Arimo"/>
                  <a:cs typeface="Times New Roman" panose="02020603050405020304" pitchFamily="18" charset="0"/>
                  <a:sym typeface="Arimo"/>
                </a:rPr>
                <a:t>momo</a:t>
              </a:r>
              <a:r>
                <a:rPr lang="en-US" sz="1650" dirty="0">
                  <a:solidFill>
                    <a:srgbClr val="000000"/>
                  </a:solidFill>
                  <a:latin typeface="+mn-lt"/>
                  <a:ea typeface="Arimo"/>
                  <a:cs typeface="Times New Roman" panose="02020603050405020304" pitchFamily="18" charset="0"/>
                  <a:sym typeface="Arimo"/>
                </a:rPr>
                <a:t> stall in a bustling market area for over 15 years. Each day, Raju starts his morning by preparing fresh fillings and dough, often experimenting with new flavors to keep his menu exciting. Over the years, he has built a loyal customer base of office-goers, students, and tourists who admire his consistent quality and friendly service. Despite his stall’s popularity, Raju’s income is unpredictable and largely dependent on weather conditions and foot traffic. With limited resources and no formal exposure to technology, he finds it challenging to expand his business or adopt modern practices.</a:t>
              </a:r>
              <a:r>
                <a:rPr lang="en-US" sz="1650" dirty="0">
                  <a:solidFill>
                    <a:srgbClr val="000000"/>
                  </a:solidFill>
                  <a:latin typeface="+mn-lt"/>
                  <a:ea typeface="Arimo"/>
                  <a:cs typeface="Arimo"/>
                  <a:sym typeface="Arimo"/>
                </a:rPr>
                <a:t>.</a:t>
              </a:r>
            </a:p>
          </p:txBody>
        </p:sp>
        <p:sp>
          <p:nvSpPr>
            <p:cNvPr id="32" name="TextBox 32"/>
            <p:cNvSpPr txBox="1"/>
            <p:nvPr/>
          </p:nvSpPr>
          <p:spPr>
            <a:xfrm>
              <a:off x="213542" y="6077283"/>
              <a:ext cx="5226368" cy="1797680"/>
            </a:xfrm>
            <a:prstGeom prst="rect">
              <a:avLst/>
            </a:prstGeom>
            <a:ln w="28575">
              <a:noFill/>
            </a:ln>
          </p:spPr>
          <p:txBody>
            <a:bodyPr wrap="square" lIns="0" tIns="0" rIns="0" bIns="0" rtlCol="0" anchor="t">
              <a:spAutoFit/>
            </a:bodyPr>
            <a:lstStyle/>
            <a:p>
              <a:pPr algn="l">
                <a:lnSpc>
                  <a:spcPts val="1715"/>
                </a:lnSpc>
                <a:spcBef>
                  <a:spcPct val="0"/>
                </a:spcBef>
              </a:pPr>
              <a:r>
                <a:rPr lang="en-US" sz="1650" b="1" dirty="0">
                  <a:solidFill>
                    <a:srgbClr val="000000"/>
                  </a:solidFill>
                  <a:latin typeface="+mn-lt"/>
                  <a:ea typeface="Arimo"/>
                  <a:cs typeface="Times New Roman" panose="02020603050405020304" pitchFamily="18" charset="0"/>
                  <a:sym typeface="Arimo"/>
                </a:rPr>
                <a:t>Pain Points:</a:t>
              </a:r>
            </a:p>
            <a:p>
              <a:pPr marL="285750" indent="-285750" algn="l">
                <a:lnSpc>
                  <a:spcPts val="1715"/>
                </a:lnSpc>
                <a:spcBef>
                  <a:spcPct val="0"/>
                </a:spcBef>
                <a:buFont typeface="Arial" panose="020B0604020202020204" pitchFamily="34" charset="0"/>
                <a:buChar char="•"/>
              </a:pPr>
              <a:r>
                <a:rPr lang="en-US" sz="1650" dirty="0">
                  <a:solidFill>
                    <a:srgbClr val="000000"/>
                  </a:solidFill>
                  <a:latin typeface="+mn-lt"/>
                  <a:ea typeface="Arimo"/>
                  <a:cs typeface="Times New Roman" panose="02020603050405020304" pitchFamily="18" charset="0"/>
                  <a:sym typeface="Arimo"/>
                </a:rPr>
                <a:t>Limited customer reach due to </a:t>
              </a:r>
              <a:r>
                <a:rPr lang="en-US" sz="1650" b="1" dirty="0">
                  <a:solidFill>
                    <a:srgbClr val="000000"/>
                  </a:solidFill>
                  <a:latin typeface="+mn-lt"/>
                  <a:ea typeface="Arimo"/>
                  <a:cs typeface="Times New Roman" panose="02020603050405020304" pitchFamily="18" charset="0"/>
                  <a:sym typeface="Arimo"/>
                </a:rPr>
                <a:t>lack of digital presence.</a:t>
              </a:r>
            </a:p>
            <a:p>
              <a:pPr marL="285750" indent="-285750" algn="l">
                <a:lnSpc>
                  <a:spcPts val="1715"/>
                </a:lnSpc>
                <a:spcBef>
                  <a:spcPct val="0"/>
                </a:spcBef>
                <a:buFont typeface="Arial" panose="020B0604020202020204" pitchFamily="34" charset="0"/>
                <a:buChar char="•"/>
              </a:pPr>
              <a:r>
                <a:rPr lang="en-US" sz="1650" dirty="0">
                  <a:solidFill>
                    <a:srgbClr val="000000"/>
                  </a:solidFill>
                  <a:latin typeface="+mn-lt"/>
                  <a:ea typeface="Arimo"/>
                  <a:cs typeface="Times New Roman" panose="02020603050405020304" pitchFamily="18" charset="0"/>
                  <a:sym typeface="Arimo"/>
                </a:rPr>
                <a:t>Difficulty in </a:t>
              </a:r>
              <a:r>
                <a:rPr lang="en-US" sz="1650" b="1" dirty="0">
                  <a:solidFill>
                    <a:srgbClr val="000000"/>
                  </a:solidFill>
                  <a:latin typeface="+mn-lt"/>
                  <a:ea typeface="Arimo"/>
                  <a:cs typeface="Times New Roman" panose="02020603050405020304" pitchFamily="18" charset="0"/>
                  <a:sym typeface="Arimo"/>
                </a:rPr>
                <a:t>managing high demand during peak hours.</a:t>
              </a:r>
            </a:p>
            <a:p>
              <a:pPr marL="285750" indent="-285750" algn="l">
                <a:lnSpc>
                  <a:spcPts val="1715"/>
                </a:lnSpc>
                <a:spcBef>
                  <a:spcPct val="0"/>
                </a:spcBef>
                <a:buFont typeface="Arial" panose="020B0604020202020204" pitchFamily="34" charset="0"/>
                <a:buChar char="•"/>
              </a:pPr>
              <a:r>
                <a:rPr lang="en-US" sz="1650" dirty="0">
                  <a:solidFill>
                    <a:srgbClr val="000000"/>
                  </a:solidFill>
                  <a:latin typeface="+mn-lt"/>
                  <a:ea typeface="Arimo"/>
                  <a:cs typeface="Times New Roman" panose="02020603050405020304" pitchFamily="18" charset="0"/>
                  <a:sym typeface="Arimo"/>
                </a:rPr>
                <a:t>Concerns about </a:t>
              </a:r>
              <a:r>
                <a:rPr lang="en-US" sz="1650" b="1" dirty="0">
                  <a:solidFill>
                    <a:srgbClr val="000000"/>
                  </a:solidFill>
                  <a:latin typeface="+mn-lt"/>
                  <a:ea typeface="Arimo"/>
                  <a:cs typeface="Times New Roman" panose="02020603050405020304" pitchFamily="18" charset="0"/>
                  <a:sym typeface="Arimo"/>
                </a:rPr>
                <a:t>maintaining food quality and hygiene standards for delivery</a:t>
              </a:r>
              <a:r>
                <a:rPr lang="en-US" sz="1650" dirty="0">
                  <a:solidFill>
                    <a:srgbClr val="000000"/>
                  </a:solidFill>
                  <a:latin typeface="+mn-lt"/>
                  <a:ea typeface="Arimo"/>
                  <a:cs typeface="Times New Roman" panose="02020603050405020304" pitchFamily="18" charset="0"/>
                  <a:sym typeface="Arimo"/>
                </a:rPr>
                <a:t>.</a:t>
              </a:r>
            </a:p>
          </p:txBody>
        </p:sp>
        <p:sp>
          <p:nvSpPr>
            <p:cNvPr id="33" name="TextBox 33"/>
            <p:cNvSpPr txBox="1"/>
            <p:nvPr/>
          </p:nvSpPr>
          <p:spPr>
            <a:xfrm>
              <a:off x="261123" y="7926937"/>
              <a:ext cx="5033300" cy="3008912"/>
            </a:xfrm>
            <a:prstGeom prst="rect">
              <a:avLst/>
            </a:prstGeom>
            <a:ln w="28575">
              <a:noFill/>
            </a:ln>
          </p:spPr>
          <p:txBody>
            <a:bodyPr wrap="square" lIns="0" tIns="0" rIns="0" bIns="0" rtlCol="0" anchor="t">
              <a:spAutoFit/>
            </a:bodyPr>
            <a:lstStyle/>
            <a:p>
              <a:pPr algn="l">
                <a:lnSpc>
                  <a:spcPts val="1979"/>
                </a:lnSpc>
                <a:spcBef>
                  <a:spcPct val="0"/>
                </a:spcBef>
              </a:pPr>
              <a:r>
                <a:rPr lang="en-US" sz="1650" b="1" dirty="0">
                  <a:solidFill>
                    <a:srgbClr val="000000"/>
                  </a:solidFill>
                  <a:latin typeface="+mn-lt"/>
                  <a:ea typeface="Arimo"/>
                  <a:cs typeface="Times New Roman" panose="02020603050405020304" pitchFamily="18" charset="0"/>
                  <a:sym typeface="Arimo"/>
                </a:rPr>
                <a:t>Expectations:</a:t>
              </a:r>
            </a:p>
            <a:p>
              <a:pPr marL="285750" indent="-285750" algn="l">
                <a:lnSpc>
                  <a:spcPts val="1979"/>
                </a:lnSpc>
                <a:spcBef>
                  <a:spcPct val="0"/>
                </a:spcBef>
                <a:buFont typeface="Arial" panose="020B0604020202020204" pitchFamily="34" charset="0"/>
                <a:buChar char="•"/>
              </a:pPr>
              <a:r>
                <a:rPr lang="en-US" sz="1650" dirty="0">
                  <a:solidFill>
                    <a:srgbClr val="000000"/>
                  </a:solidFill>
                  <a:latin typeface="+mn-lt"/>
                  <a:ea typeface="Arimo"/>
                  <a:cs typeface="Times New Roman" panose="02020603050405020304" pitchFamily="18" charset="0"/>
                  <a:sym typeface="Arimo"/>
                </a:rPr>
                <a:t>A </a:t>
              </a:r>
              <a:r>
                <a:rPr lang="en-US" sz="1650" b="1" dirty="0">
                  <a:solidFill>
                    <a:srgbClr val="000000"/>
                  </a:solidFill>
                  <a:latin typeface="+mn-lt"/>
                  <a:ea typeface="Arimo"/>
                  <a:cs typeface="Times New Roman" panose="02020603050405020304" pitchFamily="18" charset="0"/>
                  <a:sym typeface="Arimo"/>
                </a:rPr>
                <a:t>simple onboarding process </a:t>
              </a:r>
              <a:r>
                <a:rPr lang="en-US" sz="1650" dirty="0">
                  <a:solidFill>
                    <a:srgbClr val="000000"/>
                  </a:solidFill>
                  <a:latin typeface="+mn-lt"/>
                  <a:ea typeface="Arimo"/>
                  <a:cs typeface="Times New Roman" panose="02020603050405020304" pitchFamily="18" charset="0"/>
                  <a:sym typeface="Arimo"/>
                </a:rPr>
                <a:t>to list his stall on an online platform.</a:t>
              </a:r>
            </a:p>
            <a:p>
              <a:pPr marL="285750" indent="-285750" algn="l">
                <a:lnSpc>
                  <a:spcPts val="1979"/>
                </a:lnSpc>
                <a:spcBef>
                  <a:spcPct val="0"/>
                </a:spcBef>
                <a:buFont typeface="Arial" panose="020B0604020202020204" pitchFamily="34" charset="0"/>
                <a:buChar char="•"/>
              </a:pPr>
              <a:r>
                <a:rPr lang="en-US" sz="1650" b="1" dirty="0">
                  <a:solidFill>
                    <a:srgbClr val="000000"/>
                  </a:solidFill>
                  <a:latin typeface="+mn-lt"/>
                  <a:ea typeface="Arimo"/>
                  <a:cs typeface="Times New Roman" panose="02020603050405020304" pitchFamily="18" charset="0"/>
                  <a:sym typeface="Arimo"/>
                </a:rPr>
                <a:t>Support for packaging </a:t>
              </a:r>
              <a:r>
                <a:rPr lang="en-US" sz="1650" dirty="0">
                  <a:solidFill>
                    <a:srgbClr val="000000"/>
                  </a:solidFill>
                  <a:latin typeface="+mn-lt"/>
                  <a:ea typeface="Arimo"/>
                  <a:cs typeface="Times New Roman" panose="02020603050405020304" pitchFamily="18" charset="0"/>
                  <a:sym typeface="Arimo"/>
                </a:rPr>
                <a:t>and delivery logistics to maintain food quality.</a:t>
              </a:r>
            </a:p>
            <a:p>
              <a:pPr marL="285750" indent="-285750" algn="l">
                <a:lnSpc>
                  <a:spcPts val="1979"/>
                </a:lnSpc>
                <a:spcBef>
                  <a:spcPct val="0"/>
                </a:spcBef>
                <a:buFont typeface="Arial" panose="020B0604020202020204" pitchFamily="34" charset="0"/>
                <a:buChar char="•"/>
              </a:pPr>
              <a:r>
                <a:rPr lang="en-US" sz="1650" dirty="0">
                  <a:solidFill>
                    <a:srgbClr val="000000"/>
                  </a:solidFill>
                  <a:latin typeface="+mn-lt"/>
                  <a:ea typeface="Arimo"/>
                  <a:cs typeface="Times New Roman" panose="02020603050405020304" pitchFamily="18" charset="0"/>
                  <a:sym typeface="Arimo"/>
                </a:rPr>
                <a:t>Increased </a:t>
              </a:r>
              <a:r>
                <a:rPr lang="en-US" sz="1650" b="1" dirty="0">
                  <a:solidFill>
                    <a:srgbClr val="000000"/>
                  </a:solidFill>
                  <a:latin typeface="+mn-lt"/>
                  <a:ea typeface="Arimo"/>
                  <a:cs typeface="Times New Roman" panose="02020603050405020304" pitchFamily="18" charset="0"/>
                  <a:sym typeface="Arimo"/>
                </a:rPr>
                <a:t>income through access to a broader customer base</a:t>
              </a:r>
              <a:r>
                <a:rPr lang="en-US" sz="1650" dirty="0">
                  <a:solidFill>
                    <a:srgbClr val="000000"/>
                  </a:solidFill>
                  <a:latin typeface="+mn-lt"/>
                  <a:ea typeface="Arimo"/>
                  <a:cs typeface="Times New Roman" panose="02020603050405020304" pitchFamily="18" charset="0"/>
                  <a:sym typeface="Arimo"/>
                </a:rPr>
                <a:t>.</a:t>
              </a:r>
            </a:p>
            <a:p>
              <a:pPr marL="285750" indent="-285750" algn="l">
                <a:lnSpc>
                  <a:spcPts val="1979"/>
                </a:lnSpc>
                <a:spcBef>
                  <a:spcPct val="0"/>
                </a:spcBef>
                <a:buFont typeface="Arial" panose="020B0604020202020204" pitchFamily="34" charset="0"/>
                <a:buChar char="•"/>
              </a:pPr>
              <a:r>
                <a:rPr lang="en-US" sz="1650" dirty="0">
                  <a:solidFill>
                    <a:srgbClr val="000000"/>
                  </a:solidFill>
                  <a:latin typeface="+mn-lt"/>
                  <a:ea typeface="Arimo"/>
                  <a:cs typeface="Times New Roman" panose="02020603050405020304" pitchFamily="18" charset="0"/>
                  <a:sym typeface="Arimo"/>
                </a:rPr>
                <a:t>Training and resources to adapt to </a:t>
              </a:r>
              <a:r>
                <a:rPr lang="en-US" sz="1650" b="1" dirty="0">
                  <a:solidFill>
                    <a:srgbClr val="000000"/>
                  </a:solidFill>
                  <a:latin typeface="+mn-lt"/>
                  <a:ea typeface="Arimo"/>
                  <a:cs typeface="Times New Roman" panose="02020603050405020304" pitchFamily="18" charset="0"/>
                  <a:sym typeface="Arimo"/>
                </a:rPr>
                <a:t>digital operations without disrupting his workflow</a:t>
              </a:r>
              <a:r>
                <a:rPr lang="en-US" sz="1650" dirty="0">
                  <a:solidFill>
                    <a:srgbClr val="000000"/>
                  </a:solidFill>
                  <a:latin typeface="+mn-lt"/>
                  <a:ea typeface="Arimo"/>
                  <a:cs typeface="Times New Roman" panose="02020603050405020304" pitchFamily="18" charset="0"/>
                  <a:sym typeface="Arimo"/>
                </a:rPr>
                <a:t>.</a:t>
              </a:r>
            </a:p>
          </p:txBody>
        </p:sp>
      </p:grpSp>
      <p:grpSp>
        <p:nvGrpSpPr>
          <p:cNvPr id="34" name="Group 34"/>
          <p:cNvGrpSpPr/>
          <p:nvPr/>
        </p:nvGrpSpPr>
        <p:grpSpPr>
          <a:xfrm>
            <a:off x="14977289" y="1226384"/>
            <a:ext cx="4806770" cy="9113931"/>
            <a:chOff x="-20981" y="226"/>
            <a:chExt cx="5474649" cy="10804979"/>
          </a:xfrm>
        </p:grpSpPr>
        <p:grpSp>
          <p:nvGrpSpPr>
            <p:cNvPr id="35" name="Group 35"/>
            <p:cNvGrpSpPr/>
            <p:nvPr/>
          </p:nvGrpSpPr>
          <p:grpSpPr>
            <a:xfrm>
              <a:off x="-20981" y="226"/>
              <a:ext cx="5474649" cy="10804979"/>
              <a:chOff x="-20981" y="226"/>
              <a:chExt cx="5474649" cy="10804979"/>
            </a:xfrm>
          </p:grpSpPr>
          <p:sp>
            <p:nvSpPr>
              <p:cNvPr id="36" name="Freeform 36"/>
              <p:cNvSpPr/>
              <p:nvPr/>
            </p:nvSpPr>
            <p:spPr>
              <a:xfrm>
                <a:off x="-20981" y="226"/>
                <a:ext cx="5474649" cy="10804979"/>
              </a:xfrm>
              <a:custGeom>
                <a:avLst/>
                <a:gdLst/>
                <a:ahLst/>
                <a:cxnLst/>
                <a:rect l="l" t="t" r="r" b="b"/>
                <a:pathLst>
                  <a:path w="5474649" h="10804979">
                    <a:moveTo>
                      <a:pt x="5474649" y="0"/>
                    </a:moveTo>
                    <a:lnTo>
                      <a:pt x="0" y="0"/>
                    </a:lnTo>
                    <a:lnTo>
                      <a:pt x="0" y="10804979"/>
                    </a:lnTo>
                    <a:lnTo>
                      <a:pt x="5474649" y="10804979"/>
                    </a:lnTo>
                    <a:lnTo>
                      <a:pt x="5474649" y="0"/>
                    </a:lnTo>
                    <a:close/>
                  </a:path>
                </a:pathLst>
              </a:custGeom>
            </p:spPr>
            <p:style>
              <a:lnRef idx="2">
                <a:schemeClr val="dk1"/>
              </a:lnRef>
              <a:fillRef idx="1">
                <a:schemeClr val="lt1"/>
              </a:fillRef>
              <a:effectRef idx="0">
                <a:schemeClr val="dk1"/>
              </a:effectRef>
              <a:fontRef idx="minor">
                <a:schemeClr val="dk1"/>
              </a:fontRef>
            </p:style>
            <p:txBody>
              <a:bodyPr/>
              <a:lstStyle/>
              <a:p>
                <a:endParaRPr lang="en-IN" dirty="0"/>
              </a:p>
            </p:txBody>
          </p:sp>
        </p:grpSp>
        <p:sp>
          <p:nvSpPr>
            <p:cNvPr id="37" name="TextBox 37"/>
            <p:cNvSpPr txBox="1"/>
            <p:nvPr/>
          </p:nvSpPr>
          <p:spPr>
            <a:xfrm>
              <a:off x="148381" y="128713"/>
              <a:ext cx="3573331" cy="1206471"/>
            </a:xfrm>
            <a:prstGeom prst="rect">
              <a:avLst/>
            </a:prstGeom>
            <a:ln>
              <a:noFill/>
            </a:ln>
          </p:spPr>
          <p:style>
            <a:lnRef idx="2">
              <a:schemeClr val="dk1"/>
            </a:lnRef>
            <a:fillRef idx="1">
              <a:schemeClr val="lt1"/>
            </a:fillRef>
            <a:effectRef idx="0">
              <a:schemeClr val="dk1"/>
            </a:effectRef>
            <a:fontRef idx="minor">
              <a:schemeClr val="dk1"/>
            </a:fontRef>
          </p:style>
          <p:txBody>
            <a:bodyPr lIns="0" tIns="0" rIns="0" bIns="0" rtlCol="0" anchor="t">
              <a:spAutoFit/>
            </a:bodyPr>
            <a:lstStyle/>
            <a:p>
              <a:pPr algn="l">
                <a:lnSpc>
                  <a:spcPts val="1979"/>
                </a:lnSpc>
                <a:spcBef>
                  <a:spcPct val="0"/>
                </a:spcBef>
              </a:pPr>
              <a:r>
                <a:rPr lang="en-US" sz="1649" dirty="0">
                  <a:solidFill>
                    <a:srgbClr val="000000"/>
                  </a:solidFill>
                  <a:latin typeface="+mn-lt"/>
                  <a:ea typeface="Arimo"/>
                  <a:cs typeface="Arimo"/>
                  <a:sym typeface="Arimo"/>
                </a:rPr>
                <a:t>Name: Nikhil</a:t>
              </a:r>
            </a:p>
            <a:p>
              <a:pPr algn="l">
                <a:lnSpc>
                  <a:spcPts val="1979"/>
                </a:lnSpc>
                <a:spcBef>
                  <a:spcPct val="0"/>
                </a:spcBef>
              </a:pPr>
              <a:r>
                <a:rPr lang="en-US" sz="1649" dirty="0">
                  <a:solidFill>
                    <a:srgbClr val="000000"/>
                  </a:solidFill>
                  <a:latin typeface="+mn-lt"/>
                  <a:ea typeface="Arimo"/>
                  <a:cs typeface="Arimo"/>
                  <a:sym typeface="Arimo"/>
                </a:rPr>
                <a:t>Age: 22</a:t>
              </a:r>
            </a:p>
            <a:p>
              <a:pPr algn="l">
                <a:lnSpc>
                  <a:spcPts val="1979"/>
                </a:lnSpc>
                <a:spcBef>
                  <a:spcPct val="0"/>
                </a:spcBef>
              </a:pPr>
              <a:r>
                <a:rPr lang="en-US" sz="1649" dirty="0">
                  <a:solidFill>
                    <a:srgbClr val="000000"/>
                  </a:solidFill>
                  <a:latin typeface="+mn-lt"/>
                  <a:ea typeface="Arimo"/>
                  <a:cs typeface="Arimo"/>
                  <a:sym typeface="Arimo"/>
                </a:rPr>
                <a:t>Location: IIT Guwahati</a:t>
              </a:r>
            </a:p>
            <a:p>
              <a:pPr algn="l">
                <a:lnSpc>
                  <a:spcPts val="1979"/>
                </a:lnSpc>
                <a:spcBef>
                  <a:spcPct val="0"/>
                </a:spcBef>
              </a:pPr>
              <a:r>
                <a:rPr lang="en-US" sz="1649" dirty="0">
                  <a:solidFill>
                    <a:srgbClr val="000000"/>
                  </a:solidFill>
                  <a:latin typeface="+mn-lt"/>
                  <a:ea typeface="Arimo"/>
                  <a:cs typeface="Arimo"/>
                  <a:sym typeface="Arimo"/>
                </a:rPr>
                <a:t>Campus</a:t>
              </a:r>
            </a:p>
          </p:txBody>
        </p:sp>
        <p:sp>
          <p:nvSpPr>
            <p:cNvPr id="38" name="TextBox 38"/>
            <p:cNvSpPr txBox="1"/>
            <p:nvPr/>
          </p:nvSpPr>
          <p:spPr>
            <a:xfrm>
              <a:off x="114657" y="1498102"/>
              <a:ext cx="5334762" cy="4532896"/>
            </a:xfrm>
            <a:prstGeom prst="rect">
              <a:avLst/>
            </a:prstGeom>
            <a:ln>
              <a:noFill/>
            </a:ln>
          </p:spPr>
          <p:style>
            <a:lnRef idx="2">
              <a:schemeClr val="dk1"/>
            </a:lnRef>
            <a:fillRef idx="1">
              <a:schemeClr val="lt1"/>
            </a:fillRef>
            <a:effectRef idx="0">
              <a:schemeClr val="dk1"/>
            </a:effectRef>
            <a:fontRef idx="minor">
              <a:schemeClr val="dk1"/>
            </a:fontRef>
          </p:style>
          <p:txBody>
            <a:bodyPr lIns="0" tIns="0" rIns="0" bIns="0" rtlCol="0" anchor="t">
              <a:spAutoFit/>
            </a:bodyPr>
            <a:lstStyle/>
            <a:p>
              <a:pPr algn="l">
                <a:lnSpc>
                  <a:spcPts val="1979"/>
                </a:lnSpc>
                <a:spcBef>
                  <a:spcPct val="0"/>
                </a:spcBef>
              </a:pPr>
              <a:r>
                <a:rPr lang="en-US" sz="1649" b="1" dirty="0">
                  <a:solidFill>
                    <a:srgbClr val="000000"/>
                  </a:solidFill>
                  <a:latin typeface="+mn-lt"/>
                  <a:ea typeface="Arimo"/>
                  <a:cs typeface="Times New Roman" panose="02020603050405020304" pitchFamily="18" charset="0"/>
                  <a:sym typeface="Arimo"/>
                </a:rPr>
                <a:t>Background:</a:t>
              </a:r>
            </a:p>
            <a:p>
              <a:pPr algn="l">
                <a:lnSpc>
                  <a:spcPts val="1979"/>
                </a:lnSpc>
                <a:spcBef>
                  <a:spcPct val="0"/>
                </a:spcBef>
              </a:pPr>
              <a:r>
                <a:rPr lang="en-US" sz="1649" dirty="0">
                  <a:solidFill>
                    <a:srgbClr val="000000"/>
                  </a:solidFill>
                  <a:latin typeface="+mn-lt"/>
                  <a:ea typeface="Arimo"/>
                  <a:cs typeface="Times New Roman" panose="02020603050405020304" pitchFamily="18" charset="0"/>
                  <a:sym typeface="Arimo"/>
                </a:rPr>
                <a:t>Nikhil is a final-year engineering student at IIT Guwahati who juggles a hectic schedule of classes, project deadlines, and campus activities. Late-night study sessions and group discussions are often fueled by cravings for street food, which Nikhil and his friends enjoy during occasional trips to the city. However, frequent trips outside campus are not always feasible due to academic pressure and time constraints. Nikhil values affordability, convenience, and variety in food options, and he wishes there were a reliable way to enjoy Guwahati’s street food without leaving campus. While he uses food delivery apps regularly, he finds that the authentic taste of local delicacies is often missing</a:t>
              </a:r>
              <a:r>
                <a:rPr lang="en-US" sz="1649" dirty="0">
                  <a:solidFill>
                    <a:srgbClr val="000000"/>
                  </a:solidFill>
                  <a:latin typeface="+mn-lt"/>
                  <a:ea typeface="Arimo"/>
                  <a:cs typeface="Arimo"/>
                  <a:sym typeface="Arimo"/>
                </a:rPr>
                <a:t>.</a:t>
              </a:r>
            </a:p>
          </p:txBody>
        </p:sp>
        <p:sp>
          <p:nvSpPr>
            <p:cNvPr id="39" name="TextBox 39"/>
            <p:cNvSpPr txBox="1"/>
            <p:nvPr/>
          </p:nvSpPr>
          <p:spPr>
            <a:xfrm>
              <a:off x="148381" y="6158508"/>
              <a:ext cx="5097558" cy="2158208"/>
            </a:xfrm>
            <a:prstGeom prst="rect">
              <a:avLst/>
            </a:prstGeom>
            <a:ln>
              <a:noFill/>
            </a:ln>
          </p:spPr>
          <p:style>
            <a:lnRef idx="2">
              <a:schemeClr val="dk1"/>
            </a:lnRef>
            <a:fillRef idx="1">
              <a:schemeClr val="lt1"/>
            </a:fillRef>
            <a:effectRef idx="0">
              <a:schemeClr val="dk1"/>
            </a:effectRef>
            <a:fontRef idx="minor">
              <a:schemeClr val="dk1"/>
            </a:fontRef>
          </p:style>
          <p:txBody>
            <a:bodyPr wrap="square" lIns="0" tIns="0" rIns="0" bIns="0" rtlCol="0" anchor="t">
              <a:spAutoFit/>
            </a:bodyPr>
            <a:lstStyle/>
            <a:p>
              <a:pPr algn="l">
                <a:lnSpc>
                  <a:spcPts val="1979"/>
                </a:lnSpc>
                <a:spcBef>
                  <a:spcPct val="0"/>
                </a:spcBef>
              </a:pPr>
              <a:r>
                <a:rPr lang="en-US" sz="1649" b="1" dirty="0">
                  <a:solidFill>
                    <a:srgbClr val="000000"/>
                  </a:solidFill>
                  <a:latin typeface="+mn-lt"/>
                  <a:ea typeface="Arimo"/>
                  <a:cs typeface="Times New Roman" panose="02020603050405020304" pitchFamily="18" charset="0"/>
                  <a:sym typeface="Arimo"/>
                </a:rPr>
                <a:t>Pain Points:</a:t>
              </a:r>
            </a:p>
            <a:p>
              <a:pPr marL="285750" indent="-285750" algn="l">
                <a:lnSpc>
                  <a:spcPts val="1979"/>
                </a:lnSpc>
                <a:spcBef>
                  <a:spcPct val="0"/>
                </a:spcBef>
                <a:buFont typeface="Arial" panose="020B0604020202020204" pitchFamily="34" charset="0"/>
                <a:buChar char="•"/>
              </a:pPr>
              <a:r>
                <a:rPr lang="en-US" sz="1649" b="1" dirty="0">
                  <a:solidFill>
                    <a:srgbClr val="000000"/>
                  </a:solidFill>
                  <a:latin typeface="+mn-lt"/>
                  <a:ea typeface="Arimo"/>
                  <a:cs typeface="Times New Roman" panose="02020603050405020304" pitchFamily="18" charset="0"/>
                  <a:sym typeface="Arimo"/>
                </a:rPr>
                <a:t>Limited access </a:t>
              </a:r>
              <a:r>
                <a:rPr lang="en-US" sz="1649" dirty="0">
                  <a:solidFill>
                    <a:srgbClr val="000000"/>
                  </a:solidFill>
                  <a:latin typeface="+mn-lt"/>
                  <a:ea typeface="Arimo"/>
                  <a:cs typeface="Times New Roman" panose="02020603050405020304" pitchFamily="18" charset="0"/>
                  <a:sym typeface="Arimo"/>
                </a:rPr>
                <a:t>to authentic street food within the IIT campus.</a:t>
              </a:r>
            </a:p>
            <a:p>
              <a:pPr marL="285750" indent="-285750" algn="l">
                <a:lnSpc>
                  <a:spcPts val="1979"/>
                </a:lnSpc>
                <a:spcBef>
                  <a:spcPct val="0"/>
                </a:spcBef>
                <a:buFont typeface="Arial" panose="020B0604020202020204" pitchFamily="34" charset="0"/>
                <a:buChar char="•"/>
              </a:pPr>
              <a:r>
                <a:rPr lang="en-US" sz="1649" b="1" dirty="0">
                  <a:solidFill>
                    <a:srgbClr val="000000"/>
                  </a:solidFill>
                  <a:latin typeface="+mn-lt"/>
                  <a:ea typeface="Arimo"/>
                  <a:cs typeface="Times New Roman" panose="02020603050405020304" pitchFamily="18" charset="0"/>
                  <a:sym typeface="Arimo"/>
                </a:rPr>
                <a:t>Inconvenience of traveling </a:t>
              </a:r>
              <a:r>
                <a:rPr lang="en-US" sz="1649" dirty="0">
                  <a:solidFill>
                    <a:srgbClr val="000000"/>
                  </a:solidFill>
                  <a:latin typeface="+mn-lt"/>
                  <a:ea typeface="Arimo"/>
                  <a:cs typeface="Times New Roman" panose="02020603050405020304" pitchFamily="18" charset="0"/>
                  <a:sym typeface="Arimo"/>
                </a:rPr>
                <a:t>to the city for food during busy schedules.</a:t>
              </a:r>
            </a:p>
            <a:p>
              <a:pPr marL="285750" indent="-285750" algn="l">
                <a:lnSpc>
                  <a:spcPts val="1979"/>
                </a:lnSpc>
                <a:spcBef>
                  <a:spcPct val="0"/>
                </a:spcBef>
                <a:buFont typeface="Arial" panose="020B0604020202020204" pitchFamily="34" charset="0"/>
                <a:buChar char="•"/>
              </a:pPr>
              <a:r>
                <a:rPr lang="en-US" sz="1649" b="1" dirty="0">
                  <a:solidFill>
                    <a:srgbClr val="000000"/>
                  </a:solidFill>
                  <a:latin typeface="+mn-lt"/>
                  <a:ea typeface="Arimo"/>
                  <a:cs typeface="Times New Roman" panose="02020603050405020304" pitchFamily="18" charset="0"/>
                  <a:sym typeface="Arimo"/>
                </a:rPr>
                <a:t>High prices </a:t>
              </a:r>
              <a:r>
                <a:rPr lang="en-US" sz="1649" dirty="0">
                  <a:solidFill>
                    <a:srgbClr val="000000"/>
                  </a:solidFill>
                  <a:latin typeface="+mn-lt"/>
                  <a:ea typeface="Arimo"/>
                  <a:cs typeface="Times New Roman" panose="02020603050405020304" pitchFamily="18" charset="0"/>
                  <a:sym typeface="Arimo"/>
                </a:rPr>
                <a:t>of alternatives that lack the taste and authenticity of local street food.</a:t>
              </a:r>
            </a:p>
          </p:txBody>
        </p:sp>
        <p:sp>
          <p:nvSpPr>
            <p:cNvPr id="40" name="TextBox 40"/>
            <p:cNvSpPr txBox="1"/>
            <p:nvPr/>
          </p:nvSpPr>
          <p:spPr>
            <a:xfrm>
              <a:off x="168987" y="8459686"/>
              <a:ext cx="5094713" cy="2113744"/>
            </a:xfrm>
            <a:prstGeom prst="rect">
              <a:avLst/>
            </a:prstGeom>
            <a:ln>
              <a:noFill/>
            </a:ln>
          </p:spPr>
          <p:style>
            <a:lnRef idx="2">
              <a:schemeClr val="dk1"/>
            </a:lnRef>
            <a:fillRef idx="1">
              <a:schemeClr val="lt1"/>
            </a:fillRef>
            <a:effectRef idx="0">
              <a:schemeClr val="dk1"/>
            </a:effectRef>
            <a:fontRef idx="minor">
              <a:schemeClr val="dk1"/>
            </a:fontRef>
          </p:style>
          <p:txBody>
            <a:bodyPr wrap="square" lIns="0" tIns="0" rIns="0" bIns="0" rtlCol="0" anchor="t">
              <a:spAutoFit/>
            </a:bodyPr>
            <a:lstStyle/>
            <a:p>
              <a:pPr algn="l">
                <a:lnSpc>
                  <a:spcPts val="1979"/>
                </a:lnSpc>
                <a:spcBef>
                  <a:spcPct val="0"/>
                </a:spcBef>
              </a:pPr>
              <a:r>
                <a:rPr lang="en-US" sz="1649" b="1" dirty="0">
                  <a:solidFill>
                    <a:srgbClr val="000000"/>
                  </a:solidFill>
                  <a:latin typeface="Times New Roman" panose="02020603050405020304" pitchFamily="18" charset="0"/>
                  <a:ea typeface="Arimo"/>
                  <a:cs typeface="Times New Roman" panose="02020603050405020304" pitchFamily="18" charset="0"/>
                  <a:sym typeface="Arimo"/>
                </a:rPr>
                <a:t>Expectations:</a:t>
              </a:r>
            </a:p>
            <a:p>
              <a:pPr marL="285750" indent="-285750" algn="l">
                <a:lnSpc>
                  <a:spcPts val="1979"/>
                </a:lnSpc>
                <a:spcBef>
                  <a:spcPct val="0"/>
                </a:spcBef>
                <a:buFont typeface="Arial" panose="020B0604020202020204" pitchFamily="34" charset="0"/>
                <a:buChar char="•"/>
              </a:pPr>
              <a:r>
                <a:rPr lang="en-US" sz="1649" dirty="0">
                  <a:solidFill>
                    <a:srgbClr val="000000"/>
                  </a:solidFill>
                  <a:latin typeface="+mn-lt"/>
                  <a:ea typeface="Arimo"/>
                  <a:cs typeface="Times New Roman" panose="02020603050405020304" pitchFamily="18" charset="0"/>
                  <a:sym typeface="Arimo"/>
                </a:rPr>
                <a:t>Availability of authentic Guwahati street food on online delivery platforms.</a:t>
              </a:r>
            </a:p>
            <a:p>
              <a:pPr marL="285750" indent="-285750" algn="l">
                <a:lnSpc>
                  <a:spcPts val="1979"/>
                </a:lnSpc>
                <a:spcBef>
                  <a:spcPct val="0"/>
                </a:spcBef>
                <a:buFont typeface="Arial" panose="020B0604020202020204" pitchFamily="34" charset="0"/>
                <a:buChar char="•"/>
              </a:pPr>
              <a:r>
                <a:rPr lang="en-US" sz="1649" b="1" dirty="0">
                  <a:solidFill>
                    <a:srgbClr val="000000"/>
                  </a:solidFill>
                  <a:latin typeface="+mn-lt"/>
                  <a:ea typeface="Arimo"/>
                  <a:cs typeface="Times New Roman" panose="02020603050405020304" pitchFamily="18" charset="0"/>
                  <a:sym typeface="Arimo"/>
                </a:rPr>
                <a:t>Affordable </a:t>
              </a:r>
              <a:r>
                <a:rPr lang="en-US" sz="1649" dirty="0">
                  <a:solidFill>
                    <a:srgbClr val="000000"/>
                  </a:solidFill>
                  <a:latin typeface="+mn-lt"/>
                  <a:ea typeface="Arimo"/>
                  <a:cs typeface="Times New Roman" panose="02020603050405020304" pitchFamily="18" charset="0"/>
                  <a:sym typeface="Arimo"/>
                </a:rPr>
                <a:t>pricing suitable for a student’s budget.</a:t>
              </a:r>
            </a:p>
            <a:p>
              <a:pPr marL="285750" indent="-285750" algn="l">
                <a:lnSpc>
                  <a:spcPts val="1979"/>
                </a:lnSpc>
                <a:spcBef>
                  <a:spcPct val="0"/>
                </a:spcBef>
                <a:buFont typeface="Arial" panose="020B0604020202020204" pitchFamily="34" charset="0"/>
                <a:buChar char="•"/>
              </a:pPr>
              <a:r>
                <a:rPr lang="en-US" sz="1649" b="1" dirty="0">
                  <a:solidFill>
                    <a:srgbClr val="000000"/>
                  </a:solidFill>
                  <a:latin typeface="+mn-lt"/>
                  <a:ea typeface="Arimo"/>
                  <a:cs typeface="Times New Roman" panose="02020603050405020304" pitchFamily="18" charset="0"/>
                  <a:sym typeface="Arimo"/>
                </a:rPr>
                <a:t>Quick and reliable </a:t>
              </a:r>
              <a:r>
                <a:rPr lang="en-US" sz="1649" dirty="0">
                  <a:solidFill>
                    <a:srgbClr val="000000"/>
                  </a:solidFill>
                  <a:latin typeface="+mn-lt"/>
                  <a:ea typeface="Arimo"/>
                  <a:cs typeface="Times New Roman" panose="02020603050405020304" pitchFamily="18" charset="0"/>
                  <a:sym typeface="Arimo"/>
                </a:rPr>
                <a:t>delivery services to the IIT campus.</a:t>
              </a:r>
            </a:p>
          </p:txBody>
        </p:sp>
      </p:grpSp>
      <p:sp>
        <p:nvSpPr>
          <p:cNvPr id="43" name="TextBox 42">
            <a:extLst>
              <a:ext uri="{FF2B5EF4-FFF2-40B4-BE49-F238E27FC236}">
                <a16:creationId xmlns:a16="http://schemas.microsoft.com/office/drawing/2014/main" id="{881942CD-9C0B-DB49-30D0-BA577C874403}"/>
              </a:ext>
            </a:extLst>
          </p:cNvPr>
          <p:cNvSpPr txBox="1"/>
          <p:nvPr/>
        </p:nvSpPr>
        <p:spPr>
          <a:xfrm>
            <a:off x="10226772" y="1324428"/>
            <a:ext cx="2297742" cy="1107996"/>
          </a:xfrm>
          <a:prstGeom prst="rect">
            <a:avLst/>
          </a:prstGeom>
          <a:noFill/>
        </p:spPr>
        <p:txBody>
          <a:bodyPr wrap="square" rtlCol="0">
            <a:spAutoFit/>
          </a:bodyPr>
          <a:lstStyle/>
          <a:p>
            <a:r>
              <a:rPr lang="en-IN" sz="1650" dirty="0" err="1">
                <a:latin typeface="+mn-lt"/>
              </a:rPr>
              <a:t>Name:Raju</a:t>
            </a:r>
            <a:endParaRPr lang="en-IN" sz="1650" dirty="0">
              <a:latin typeface="+mn-lt"/>
            </a:endParaRPr>
          </a:p>
          <a:p>
            <a:r>
              <a:rPr lang="en-IN" sz="1650" dirty="0">
                <a:latin typeface="+mn-lt"/>
              </a:rPr>
              <a:t>Age:42</a:t>
            </a:r>
          </a:p>
          <a:p>
            <a:r>
              <a:rPr lang="en-IN" sz="1650" dirty="0">
                <a:latin typeface="+mn-lt"/>
              </a:rPr>
              <a:t>Location:</a:t>
            </a:r>
          </a:p>
          <a:p>
            <a:r>
              <a:rPr lang="en-IN" sz="1650" dirty="0" err="1">
                <a:latin typeface="+mn-lt"/>
              </a:rPr>
              <a:t>Guwuhati</a:t>
            </a:r>
            <a:endParaRPr lang="en-IN" sz="1650" dirty="0">
              <a:latin typeface="+mn-lt"/>
            </a:endParaRPr>
          </a:p>
        </p:txBody>
      </p:sp>
      <p:pic>
        <p:nvPicPr>
          <p:cNvPr id="1026" name="Picture 2" descr="Discover Suraj Lama Momo Products, Reviews &amp; Information | LBB">
            <a:extLst>
              <a:ext uri="{FF2B5EF4-FFF2-40B4-BE49-F238E27FC236}">
                <a16:creationId xmlns:a16="http://schemas.microsoft.com/office/drawing/2014/main" id="{8F576D5B-3214-8933-BA67-0C03F4021A22}"/>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2678131" y="1342848"/>
            <a:ext cx="1889277" cy="125951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91,600+ Indian Student Stock Photos, Pictures &amp; Royalty-Free Images -  iStock | American indian student, Young indian student, Indian student  computer">
            <a:extLst>
              <a:ext uri="{FF2B5EF4-FFF2-40B4-BE49-F238E27FC236}">
                <a16:creationId xmlns:a16="http://schemas.microsoft.com/office/drawing/2014/main" id="{5B16CB2B-0F92-FACC-FED3-A11097A39BB0}"/>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7807735" y="1342848"/>
            <a:ext cx="1837457" cy="123998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550+ Indian Men Pictures | Download Free Images on Unsplash">
            <a:extLst>
              <a:ext uri="{FF2B5EF4-FFF2-40B4-BE49-F238E27FC236}">
                <a16:creationId xmlns:a16="http://schemas.microsoft.com/office/drawing/2014/main" id="{15A7C217-DD10-3A59-3A13-FBF4C8D1CFD4}"/>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7734908" y="1355447"/>
            <a:ext cx="2046840" cy="140885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ndian Girl Student Stock Photos, Images and Backgrounds for Free Download">
            <a:extLst>
              <a:ext uri="{FF2B5EF4-FFF2-40B4-BE49-F238E27FC236}">
                <a16:creationId xmlns:a16="http://schemas.microsoft.com/office/drawing/2014/main" id="{09CA6BCF-B3B9-53F6-85BF-43E3AD2B9C9E}"/>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340258" y="1327384"/>
            <a:ext cx="1468152" cy="146815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2823CE-F9D9-41B1-8E76-4D0C4E4DD6C7}"/>
            </a:ext>
          </a:extLst>
        </p:cNvPr>
        <p:cNvGrpSpPr/>
        <p:nvPr/>
      </p:nvGrpSpPr>
      <p:grpSpPr>
        <a:xfrm>
          <a:off x="0" y="0"/>
          <a:ext cx="0" cy="0"/>
          <a:chOff x="0" y="0"/>
          <a:chExt cx="0" cy="0"/>
        </a:xfrm>
      </p:grpSpPr>
      <p:sp>
        <p:nvSpPr>
          <p:cNvPr id="59" name="Freeform 21">
            <a:extLst>
              <a:ext uri="{FF2B5EF4-FFF2-40B4-BE49-F238E27FC236}">
                <a16:creationId xmlns:a16="http://schemas.microsoft.com/office/drawing/2014/main" id="{ED662466-75E9-A585-E12D-69EE4E8B7060}"/>
              </a:ext>
            </a:extLst>
          </p:cNvPr>
          <p:cNvSpPr/>
          <p:nvPr/>
        </p:nvSpPr>
        <p:spPr>
          <a:xfrm>
            <a:off x="326747" y="5974671"/>
            <a:ext cx="9432387" cy="4374008"/>
          </a:xfrm>
          <a:custGeom>
            <a:avLst/>
            <a:gdLst/>
            <a:ahLst/>
            <a:cxnLst/>
            <a:rect l="l" t="t" r="r" b="b"/>
            <a:pathLst>
              <a:path w="9304655" h="3008163">
                <a:moveTo>
                  <a:pt x="9304655" y="0"/>
                </a:moveTo>
                <a:lnTo>
                  <a:pt x="0" y="0"/>
                </a:lnTo>
                <a:lnTo>
                  <a:pt x="0" y="3008163"/>
                </a:lnTo>
                <a:lnTo>
                  <a:pt x="9304655" y="3008163"/>
                </a:lnTo>
                <a:lnTo>
                  <a:pt x="9304655" y="0"/>
                </a:lnTo>
                <a:close/>
              </a:path>
            </a:pathLst>
          </a:custGeom>
          <a:solidFill>
            <a:srgbClr val="EBBDC1"/>
          </a:solidFill>
        </p:spPr>
        <p:txBody>
          <a:bodyPr/>
          <a:lstStyle/>
          <a:p>
            <a:endParaRPr lang="en-IN" dirty="0"/>
          </a:p>
        </p:txBody>
      </p:sp>
      <p:sp>
        <p:nvSpPr>
          <p:cNvPr id="57" name="Freeform 25">
            <a:extLst>
              <a:ext uri="{FF2B5EF4-FFF2-40B4-BE49-F238E27FC236}">
                <a16:creationId xmlns:a16="http://schemas.microsoft.com/office/drawing/2014/main" id="{D9C1172F-3227-BC15-600B-68C00AC0B050}"/>
              </a:ext>
            </a:extLst>
          </p:cNvPr>
          <p:cNvSpPr/>
          <p:nvPr/>
        </p:nvSpPr>
        <p:spPr>
          <a:xfrm>
            <a:off x="307514" y="1125805"/>
            <a:ext cx="9451619" cy="4632386"/>
          </a:xfrm>
          <a:custGeom>
            <a:avLst/>
            <a:gdLst/>
            <a:ahLst/>
            <a:cxnLst/>
            <a:rect l="l" t="t" r="r" b="b"/>
            <a:pathLst>
              <a:path w="9282176" h="2665436">
                <a:moveTo>
                  <a:pt x="9282176" y="0"/>
                </a:moveTo>
                <a:lnTo>
                  <a:pt x="0" y="0"/>
                </a:lnTo>
                <a:lnTo>
                  <a:pt x="0" y="2665436"/>
                </a:lnTo>
                <a:lnTo>
                  <a:pt x="9282176" y="2665436"/>
                </a:lnTo>
                <a:lnTo>
                  <a:pt x="9282176" y="0"/>
                </a:lnTo>
                <a:close/>
              </a:path>
            </a:pathLst>
          </a:custGeom>
          <a:solidFill>
            <a:srgbClr val="FFEBEB"/>
          </a:solidFill>
        </p:spPr>
        <p:txBody>
          <a:bodyPr/>
          <a:lstStyle/>
          <a:p>
            <a:endParaRPr lang="en-IN" dirty="0"/>
          </a:p>
        </p:txBody>
      </p:sp>
      <p:sp>
        <p:nvSpPr>
          <p:cNvPr id="2" name="Freeform 2">
            <a:extLst>
              <a:ext uri="{FF2B5EF4-FFF2-40B4-BE49-F238E27FC236}">
                <a16:creationId xmlns:a16="http://schemas.microsoft.com/office/drawing/2014/main" id="{7ABAF6F3-E382-DE7F-7FA2-A1B766337470}"/>
              </a:ext>
            </a:extLst>
          </p:cNvPr>
          <p:cNvSpPr/>
          <p:nvPr/>
        </p:nvSpPr>
        <p:spPr>
          <a:xfrm>
            <a:off x="314077" y="10574321"/>
            <a:ext cx="1895175" cy="607599"/>
          </a:xfrm>
          <a:custGeom>
            <a:avLst/>
            <a:gdLst/>
            <a:ahLst/>
            <a:cxnLst/>
            <a:rect l="l" t="t" r="r" b="b"/>
            <a:pathLst>
              <a:path w="1723975" h="552712">
                <a:moveTo>
                  <a:pt x="0" y="0"/>
                </a:moveTo>
                <a:lnTo>
                  <a:pt x="1723976" y="0"/>
                </a:lnTo>
                <a:lnTo>
                  <a:pt x="1723976" y="552711"/>
                </a:lnTo>
                <a:lnTo>
                  <a:pt x="0" y="5527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a:extLst>
              <a:ext uri="{FF2B5EF4-FFF2-40B4-BE49-F238E27FC236}">
                <a16:creationId xmlns:a16="http://schemas.microsoft.com/office/drawing/2014/main" id="{85F531F3-0B67-AD1B-D0A3-02679179E7CD}"/>
              </a:ext>
            </a:extLst>
          </p:cNvPr>
          <p:cNvSpPr/>
          <p:nvPr/>
        </p:nvSpPr>
        <p:spPr>
          <a:xfrm>
            <a:off x="2292762" y="10574321"/>
            <a:ext cx="4836785" cy="607215"/>
          </a:xfrm>
          <a:custGeom>
            <a:avLst/>
            <a:gdLst/>
            <a:ahLst/>
            <a:cxnLst/>
            <a:rect l="l" t="t" r="r" b="b"/>
            <a:pathLst>
              <a:path w="4399855" h="552362">
                <a:moveTo>
                  <a:pt x="0" y="0"/>
                </a:moveTo>
                <a:lnTo>
                  <a:pt x="4399855" y="0"/>
                </a:lnTo>
                <a:lnTo>
                  <a:pt x="4399855" y="552362"/>
                </a:lnTo>
                <a:lnTo>
                  <a:pt x="0" y="552362"/>
                </a:lnTo>
                <a:lnTo>
                  <a:pt x="0" y="0"/>
                </a:lnTo>
                <a:close/>
              </a:path>
            </a:pathLst>
          </a:custGeom>
          <a:blipFill>
            <a:blip r:embed="rId4"/>
            <a:stretch>
              <a:fillRect t="-176" b="-176"/>
            </a:stretch>
          </a:blipFill>
        </p:spPr>
        <p:txBody>
          <a:bodyPr/>
          <a:lstStyle/>
          <a:p>
            <a:endParaRPr lang="en-IN"/>
          </a:p>
        </p:txBody>
      </p:sp>
      <p:sp>
        <p:nvSpPr>
          <p:cNvPr id="4" name="Freeform 4">
            <a:extLst>
              <a:ext uri="{FF2B5EF4-FFF2-40B4-BE49-F238E27FC236}">
                <a16:creationId xmlns:a16="http://schemas.microsoft.com/office/drawing/2014/main" id="{516DDD91-E359-93EF-8A4D-02FC0AAFA6AD}"/>
              </a:ext>
            </a:extLst>
          </p:cNvPr>
          <p:cNvSpPr/>
          <p:nvPr/>
        </p:nvSpPr>
        <p:spPr>
          <a:xfrm>
            <a:off x="7213302" y="10574321"/>
            <a:ext cx="5632447" cy="607215"/>
          </a:xfrm>
          <a:custGeom>
            <a:avLst/>
            <a:gdLst/>
            <a:ahLst/>
            <a:cxnLst/>
            <a:rect l="l" t="t" r="r" b="b"/>
            <a:pathLst>
              <a:path w="5123641" h="552362">
                <a:moveTo>
                  <a:pt x="0" y="0"/>
                </a:moveTo>
                <a:lnTo>
                  <a:pt x="5123640" y="0"/>
                </a:lnTo>
                <a:lnTo>
                  <a:pt x="5123640" y="552362"/>
                </a:lnTo>
                <a:lnTo>
                  <a:pt x="0" y="552362"/>
                </a:lnTo>
                <a:lnTo>
                  <a:pt x="0" y="0"/>
                </a:lnTo>
                <a:close/>
              </a:path>
            </a:pathLst>
          </a:custGeom>
          <a:blipFill>
            <a:blip r:embed="rId5"/>
            <a:stretch>
              <a:fillRect t="-182" b="-182"/>
            </a:stretch>
          </a:blipFill>
          <a:effectLst>
            <a:glow rad="228600">
              <a:schemeClr val="accent2">
                <a:satMod val="175000"/>
                <a:alpha val="40000"/>
              </a:schemeClr>
            </a:glow>
          </a:effectLst>
        </p:spPr>
        <p:txBody>
          <a:bodyPr/>
          <a:lstStyle/>
          <a:p>
            <a:endParaRPr lang="en-IN"/>
          </a:p>
        </p:txBody>
      </p:sp>
      <p:sp>
        <p:nvSpPr>
          <p:cNvPr id="5" name="Freeform 5">
            <a:extLst>
              <a:ext uri="{FF2B5EF4-FFF2-40B4-BE49-F238E27FC236}">
                <a16:creationId xmlns:a16="http://schemas.microsoft.com/office/drawing/2014/main" id="{14E0893A-387D-195C-341B-01F89ECBB55A}"/>
              </a:ext>
            </a:extLst>
          </p:cNvPr>
          <p:cNvSpPr/>
          <p:nvPr/>
        </p:nvSpPr>
        <p:spPr>
          <a:xfrm>
            <a:off x="12929257" y="10573937"/>
            <a:ext cx="1874224" cy="607599"/>
          </a:xfrm>
          <a:custGeom>
            <a:avLst/>
            <a:gdLst/>
            <a:ahLst/>
            <a:cxnLst/>
            <a:rect l="l" t="t" r="r" b="b"/>
            <a:pathLst>
              <a:path w="1704916" h="552712">
                <a:moveTo>
                  <a:pt x="0" y="0"/>
                </a:moveTo>
                <a:lnTo>
                  <a:pt x="1704916" y="0"/>
                </a:lnTo>
                <a:lnTo>
                  <a:pt x="1704916" y="552712"/>
                </a:lnTo>
                <a:lnTo>
                  <a:pt x="0" y="55271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
        <p:nvSpPr>
          <p:cNvPr id="6" name="Freeform 6">
            <a:extLst>
              <a:ext uri="{FF2B5EF4-FFF2-40B4-BE49-F238E27FC236}">
                <a16:creationId xmlns:a16="http://schemas.microsoft.com/office/drawing/2014/main" id="{815C7E81-0FCB-EB51-167C-2CB521C1D0BF}"/>
              </a:ext>
            </a:extLst>
          </p:cNvPr>
          <p:cNvSpPr/>
          <p:nvPr/>
        </p:nvSpPr>
        <p:spPr>
          <a:xfrm>
            <a:off x="14887248" y="10574321"/>
            <a:ext cx="2690592" cy="607215"/>
          </a:xfrm>
          <a:custGeom>
            <a:avLst/>
            <a:gdLst/>
            <a:ahLst/>
            <a:cxnLst/>
            <a:rect l="l" t="t" r="r" b="b"/>
            <a:pathLst>
              <a:path w="2447538" h="552362">
                <a:moveTo>
                  <a:pt x="0" y="0"/>
                </a:moveTo>
                <a:lnTo>
                  <a:pt x="2447538" y="0"/>
                </a:lnTo>
                <a:lnTo>
                  <a:pt x="2447538" y="552362"/>
                </a:lnTo>
                <a:lnTo>
                  <a:pt x="0" y="552362"/>
                </a:lnTo>
                <a:lnTo>
                  <a:pt x="0" y="0"/>
                </a:lnTo>
                <a:close/>
              </a:path>
            </a:pathLst>
          </a:custGeom>
          <a:blipFill>
            <a:blip r:embed="rId8"/>
            <a:stretch>
              <a:fillRect t="-192" b="-192"/>
            </a:stretch>
          </a:blipFill>
        </p:spPr>
        <p:txBody>
          <a:bodyPr/>
          <a:lstStyle/>
          <a:p>
            <a:endParaRPr lang="en-IN"/>
          </a:p>
        </p:txBody>
      </p:sp>
      <p:sp>
        <p:nvSpPr>
          <p:cNvPr id="7" name="Freeform 7">
            <a:extLst>
              <a:ext uri="{FF2B5EF4-FFF2-40B4-BE49-F238E27FC236}">
                <a16:creationId xmlns:a16="http://schemas.microsoft.com/office/drawing/2014/main" id="{5CE058E0-B2D1-6DAE-E79E-D1070B5D61CC}"/>
              </a:ext>
            </a:extLst>
          </p:cNvPr>
          <p:cNvSpPr/>
          <p:nvPr/>
        </p:nvSpPr>
        <p:spPr>
          <a:xfrm>
            <a:off x="17661594" y="10574321"/>
            <a:ext cx="2261354" cy="607215"/>
          </a:xfrm>
          <a:custGeom>
            <a:avLst/>
            <a:gdLst/>
            <a:ahLst/>
            <a:cxnLst/>
            <a:rect l="l" t="t" r="r" b="b"/>
            <a:pathLst>
              <a:path w="2057075" h="552362">
                <a:moveTo>
                  <a:pt x="0" y="0"/>
                </a:moveTo>
                <a:lnTo>
                  <a:pt x="2057075" y="0"/>
                </a:lnTo>
                <a:lnTo>
                  <a:pt x="2057075" y="552362"/>
                </a:lnTo>
                <a:lnTo>
                  <a:pt x="0" y="552362"/>
                </a:lnTo>
                <a:lnTo>
                  <a:pt x="0" y="0"/>
                </a:lnTo>
                <a:close/>
              </a:path>
            </a:pathLst>
          </a:custGeom>
          <a:blipFill>
            <a:blip r:embed="rId9"/>
            <a:stretch>
              <a:fillRect t="-177" b="-177"/>
            </a:stretch>
          </a:blipFill>
        </p:spPr>
        <p:txBody>
          <a:bodyPr/>
          <a:lstStyle/>
          <a:p>
            <a:endParaRPr lang="en-IN"/>
          </a:p>
        </p:txBody>
      </p:sp>
      <p:grpSp>
        <p:nvGrpSpPr>
          <p:cNvPr id="14" name="Group 14">
            <a:extLst>
              <a:ext uri="{FF2B5EF4-FFF2-40B4-BE49-F238E27FC236}">
                <a16:creationId xmlns:a16="http://schemas.microsoft.com/office/drawing/2014/main" id="{BBC1FABE-7909-DB80-A6C9-723C7CC75BD5}"/>
              </a:ext>
            </a:extLst>
          </p:cNvPr>
          <p:cNvGrpSpPr/>
          <p:nvPr/>
        </p:nvGrpSpPr>
        <p:grpSpPr>
          <a:xfrm>
            <a:off x="1483131" y="3853784"/>
            <a:ext cx="7037229" cy="1678765"/>
            <a:chOff x="-851466" y="-512607"/>
            <a:chExt cx="7780189" cy="2036151"/>
          </a:xfrm>
        </p:grpSpPr>
        <p:sp>
          <p:nvSpPr>
            <p:cNvPr id="17" name="TextBox 17">
              <a:extLst>
                <a:ext uri="{FF2B5EF4-FFF2-40B4-BE49-F238E27FC236}">
                  <a16:creationId xmlns:a16="http://schemas.microsoft.com/office/drawing/2014/main" id="{D143AC55-A98E-E35B-C3D9-CB5E618716E4}"/>
                </a:ext>
              </a:extLst>
            </p:cNvPr>
            <p:cNvSpPr txBox="1"/>
            <p:nvPr/>
          </p:nvSpPr>
          <p:spPr>
            <a:xfrm>
              <a:off x="-271405" y="30352"/>
              <a:ext cx="7200128" cy="1493192"/>
            </a:xfrm>
            <a:prstGeom prst="rect">
              <a:avLst/>
            </a:prstGeom>
          </p:spPr>
          <p:txBody>
            <a:bodyPr wrap="square" lIns="0" tIns="0" rIns="0" bIns="0" rtlCol="0" anchor="t">
              <a:spAutoFit/>
            </a:bodyPr>
            <a:lstStyle/>
            <a:p>
              <a:pPr marL="427210" lvl="1" indent="-213605" algn="l">
                <a:lnSpc>
                  <a:spcPts val="2374"/>
                </a:lnSpc>
                <a:buFont typeface="Arial"/>
                <a:buChar char="•"/>
              </a:pPr>
              <a:r>
                <a:rPr lang="en-US" sz="2000" spc="18" dirty="0">
                  <a:solidFill>
                    <a:srgbClr val="000000"/>
                  </a:solidFill>
                  <a:latin typeface="+mn-lt"/>
                  <a:ea typeface="Times New Roman"/>
                  <a:cs typeface="Times New Roman"/>
                  <a:sym typeface="Times New Roman"/>
                </a:rPr>
                <a:t>Limited digital accessibility for local street food vendors.</a:t>
              </a:r>
            </a:p>
            <a:p>
              <a:pPr marL="427210" lvl="1" indent="-213605" algn="l">
                <a:lnSpc>
                  <a:spcPts val="2374"/>
                </a:lnSpc>
                <a:buFont typeface="Arial"/>
                <a:buChar char="•"/>
              </a:pPr>
              <a:r>
                <a:rPr lang="en-US" sz="2000" spc="18" dirty="0">
                  <a:solidFill>
                    <a:srgbClr val="000000"/>
                  </a:solidFill>
                  <a:latin typeface="+mn-lt"/>
                  <a:ea typeface="Times New Roman"/>
                  <a:cs typeface="Times New Roman"/>
                  <a:sym typeface="Times New Roman"/>
                </a:rPr>
                <a:t>Hygiene and quality concerns for customers.</a:t>
              </a:r>
            </a:p>
            <a:p>
              <a:pPr marL="427210" lvl="1" indent="-213605" algn="l">
                <a:lnSpc>
                  <a:spcPts val="2374"/>
                </a:lnSpc>
                <a:buFont typeface="Arial"/>
                <a:buChar char="•"/>
              </a:pPr>
              <a:r>
                <a:rPr lang="en-US" sz="2000" spc="18" dirty="0">
                  <a:solidFill>
                    <a:srgbClr val="000000"/>
                  </a:solidFill>
                  <a:latin typeface="+mn-lt"/>
                  <a:ea typeface="Times New Roman"/>
                  <a:cs typeface="Times New Roman"/>
                  <a:sym typeface="Times New Roman"/>
                </a:rPr>
                <a:t>Challenges in scaling traditional street food operations to meet online demand.</a:t>
              </a:r>
            </a:p>
          </p:txBody>
        </p:sp>
        <p:sp>
          <p:nvSpPr>
            <p:cNvPr id="18" name="TextBox 18">
              <a:extLst>
                <a:ext uri="{FF2B5EF4-FFF2-40B4-BE49-F238E27FC236}">
                  <a16:creationId xmlns:a16="http://schemas.microsoft.com/office/drawing/2014/main" id="{BA5F31B0-87C7-1B62-81B9-220F34915A46}"/>
                </a:ext>
              </a:extLst>
            </p:cNvPr>
            <p:cNvSpPr txBox="1"/>
            <p:nvPr/>
          </p:nvSpPr>
          <p:spPr>
            <a:xfrm>
              <a:off x="-851466" y="-512607"/>
              <a:ext cx="4738179" cy="467556"/>
            </a:xfrm>
            <a:prstGeom prst="rect">
              <a:avLst/>
            </a:prstGeom>
          </p:spPr>
          <p:txBody>
            <a:bodyPr wrap="square" lIns="0" tIns="0" rIns="0" bIns="0" rtlCol="0" anchor="t">
              <a:spAutoFit/>
            </a:bodyPr>
            <a:lstStyle/>
            <a:p>
              <a:pPr algn="ctr">
                <a:lnSpc>
                  <a:spcPts val="3096"/>
                </a:lnSpc>
                <a:spcBef>
                  <a:spcPct val="0"/>
                </a:spcBef>
              </a:pPr>
              <a:r>
                <a:rPr lang="en-US" sz="2400" b="1" spc="23" dirty="0">
                  <a:solidFill>
                    <a:srgbClr val="000000"/>
                  </a:solidFill>
                  <a:latin typeface="+mj-lt"/>
                  <a:ea typeface="Times New Roman Bold"/>
                  <a:cs typeface="Times New Roman Bold"/>
                  <a:sym typeface="Times New Roman Bold"/>
                </a:rPr>
                <a:t>What is the true problem?</a:t>
              </a:r>
            </a:p>
          </p:txBody>
        </p:sp>
      </p:grpSp>
      <p:sp>
        <p:nvSpPr>
          <p:cNvPr id="22" name="TextBox 22">
            <a:extLst>
              <a:ext uri="{FF2B5EF4-FFF2-40B4-BE49-F238E27FC236}">
                <a16:creationId xmlns:a16="http://schemas.microsoft.com/office/drawing/2014/main" id="{2CD43013-8084-546A-D85B-9951E3A3C0B5}"/>
              </a:ext>
            </a:extLst>
          </p:cNvPr>
          <p:cNvSpPr txBox="1"/>
          <p:nvPr/>
        </p:nvSpPr>
        <p:spPr>
          <a:xfrm>
            <a:off x="1904225" y="1295614"/>
            <a:ext cx="7568598" cy="2268496"/>
          </a:xfrm>
          <a:prstGeom prst="rect">
            <a:avLst/>
          </a:prstGeom>
        </p:spPr>
        <p:txBody>
          <a:bodyPr wrap="square" lIns="0" tIns="0" rIns="0" bIns="0" rtlCol="0" anchor="t">
            <a:spAutoFit/>
          </a:bodyPr>
          <a:lstStyle/>
          <a:p>
            <a:pPr algn="l">
              <a:lnSpc>
                <a:spcPts val="2901"/>
              </a:lnSpc>
              <a:spcBef>
                <a:spcPct val="0"/>
              </a:spcBef>
            </a:pPr>
            <a:r>
              <a:rPr lang="en-US" sz="2400" b="1" spc="22" dirty="0">
                <a:solidFill>
                  <a:srgbClr val="000000"/>
                </a:solidFill>
                <a:latin typeface="+mj-lt"/>
                <a:ea typeface="Times New Roman Bold"/>
                <a:cs typeface="Times New Roman Bold"/>
                <a:sym typeface="Times New Roman Bold"/>
              </a:rPr>
              <a:t>How do we know it is a real problem?</a:t>
            </a:r>
          </a:p>
          <a:p>
            <a:pPr marL="427210" lvl="1" indent="-213605" algn="l">
              <a:lnSpc>
                <a:spcPts val="2374"/>
              </a:lnSpc>
              <a:buFont typeface="Arial"/>
              <a:buChar char="•"/>
            </a:pPr>
            <a:r>
              <a:rPr lang="en-US" sz="2000" spc="18" dirty="0">
                <a:solidFill>
                  <a:srgbClr val="000000"/>
                </a:solidFill>
                <a:latin typeface="+mn-lt"/>
                <a:ea typeface="Times New Roman"/>
                <a:cs typeface="Times New Roman"/>
                <a:sym typeface="Times New Roman"/>
              </a:rPr>
              <a:t>Research indicates a significant demand for authentic street food options in Guwahati.</a:t>
            </a:r>
          </a:p>
          <a:p>
            <a:pPr marL="427210" lvl="1" indent="-213605" algn="l">
              <a:lnSpc>
                <a:spcPts val="2374"/>
              </a:lnSpc>
              <a:buFont typeface="Arial"/>
              <a:buChar char="•"/>
            </a:pPr>
            <a:r>
              <a:rPr lang="en-US" sz="2000" spc="18" dirty="0">
                <a:solidFill>
                  <a:srgbClr val="000000"/>
                </a:solidFill>
                <a:latin typeface="+mn-lt"/>
                <a:ea typeface="Times New Roman"/>
                <a:cs typeface="Times New Roman"/>
                <a:sym typeface="Times New Roman"/>
              </a:rPr>
              <a:t>Surveys reveal customer concerns about hygiene and convenience when accessing local food.</a:t>
            </a:r>
          </a:p>
          <a:p>
            <a:pPr marL="427210" lvl="1" indent="-213605" algn="l">
              <a:lnSpc>
                <a:spcPts val="2374"/>
              </a:lnSpc>
              <a:buFont typeface="Arial"/>
              <a:buChar char="•"/>
            </a:pPr>
            <a:r>
              <a:rPr lang="en-US" sz="2000" spc="18" dirty="0">
                <a:solidFill>
                  <a:srgbClr val="000000"/>
                </a:solidFill>
                <a:latin typeface="+mn-lt"/>
                <a:ea typeface="Times New Roman"/>
                <a:cs typeface="Times New Roman"/>
                <a:sym typeface="Times New Roman"/>
              </a:rPr>
              <a:t>Interviews with street food vendors highlight operational and logistical challenges</a:t>
            </a:r>
            <a:r>
              <a:rPr lang="en-US" sz="1979" spc="18" dirty="0">
                <a:solidFill>
                  <a:srgbClr val="000000"/>
                </a:solidFill>
                <a:latin typeface="Times New Roman"/>
                <a:ea typeface="Times New Roman"/>
                <a:cs typeface="Times New Roman"/>
                <a:sym typeface="Times New Roman"/>
              </a:rPr>
              <a:t>.</a:t>
            </a:r>
          </a:p>
        </p:txBody>
      </p:sp>
      <p:sp>
        <p:nvSpPr>
          <p:cNvPr id="26" name="TextBox 26">
            <a:extLst>
              <a:ext uri="{FF2B5EF4-FFF2-40B4-BE49-F238E27FC236}">
                <a16:creationId xmlns:a16="http://schemas.microsoft.com/office/drawing/2014/main" id="{C3BF615F-0C95-19E1-29E3-F98761789888}"/>
              </a:ext>
            </a:extLst>
          </p:cNvPr>
          <p:cNvSpPr txBox="1"/>
          <p:nvPr/>
        </p:nvSpPr>
        <p:spPr>
          <a:xfrm>
            <a:off x="1904225" y="8192862"/>
            <a:ext cx="7325237" cy="1765486"/>
          </a:xfrm>
          <a:prstGeom prst="rect">
            <a:avLst/>
          </a:prstGeom>
        </p:spPr>
        <p:txBody>
          <a:bodyPr wrap="square" lIns="0" tIns="0" rIns="0" bIns="0" rtlCol="0" anchor="t">
            <a:spAutoFit/>
          </a:bodyPr>
          <a:lstStyle/>
          <a:p>
            <a:pPr algn="l">
              <a:lnSpc>
                <a:spcPts val="2901"/>
              </a:lnSpc>
            </a:pPr>
            <a:r>
              <a:rPr lang="en-US" sz="2400" b="1" spc="22" dirty="0">
                <a:solidFill>
                  <a:srgbClr val="000000"/>
                </a:solidFill>
                <a:latin typeface="+mj-lt"/>
                <a:ea typeface="Times New Roman Bold"/>
                <a:cs typeface="Times New Roman Bold"/>
                <a:sym typeface="Times New Roman Bold"/>
              </a:rPr>
              <a:t>Who is facing the problem?</a:t>
            </a:r>
          </a:p>
          <a:p>
            <a:pPr marL="427210" lvl="1" indent="-213605" algn="l">
              <a:lnSpc>
                <a:spcPts val="2374"/>
              </a:lnSpc>
              <a:spcBef>
                <a:spcPct val="0"/>
              </a:spcBef>
              <a:buFont typeface="Arial"/>
              <a:buChar char="•"/>
            </a:pPr>
            <a:r>
              <a:rPr lang="en-US" sz="2000" spc="18" dirty="0">
                <a:solidFill>
                  <a:srgbClr val="000000"/>
                </a:solidFill>
                <a:latin typeface="+mn-lt"/>
                <a:ea typeface="Times New Roman"/>
                <a:cs typeface="Times New Roman"/>
                <a:sym typeface="Times New Roman"/>
              </a:rPr>
              <a:t>Street food vendors lacking the means to access a broader market.</a:t>
            </a:r>
          </a:p>
          <a:p>
            <a:pPr marL="427210" lvl="1" indent="-213605" algn="l">
              <a:lnSpc>
                <a:spcPts val="2374"/>
              </a:lnSpc>
              <a:spcBef>
                <a:spcPct val="0"/>
              </a:spcBef>
              <a:buFont typeface="Arial"/>
              <a:buChar char="•"/>
            </a:pPr>
            <a:r>
              <a:rPr lang="en-US" sz="2000" spc="18" dirty="0">
                <a:solidFill>
                  <a:srgbClr val="000000"/>
                </a:solidFill>
                <a:latin typeface="+mn-lt"/>
                <a:ea typeface="Times New Roman"/>
                <a:cs typeface="Times New Roman"/>
                <a:sym typeface="Times New Roman"/>
              </a:rPr>
              <a:t>Urban customers seeking authentic food options</a:t>
            </a:r>
          </a:p>
          <a:p>
            <a:pPr marL="427210" lvl="1" indent="-213605" algn="l">
              <a:lnSpc>
                <a:spcPts val="2374"/>
              </a:lnSpc>
              <a:spcBef>
                <a:spcPct val="0"/>
              </a:spcBef>
              <a:buFont typeface="Arial"/>
              <a:buChar char="•"/>
            </a:pPr>
            <a:r>
              <a:rPr lang="en-US" sz="2000" spc="18" dirty="0">
                <a:solidFill>
                  <a:srgbClr val="000000"/>
                </a:solidFill>
                <a:latin typeface="+mn-lt"/>
                <a:ea typeface="Times New Roman"/>
                <a:cs typeface="Times New Roman"/>
                <a:sym typeface="Times New Roman"/>
              </a:rPr>
              <a:t>Hygienic street food options.</a:t>
            </a:r>
          </a:p>
          <a:p>
            <a:pPr marL="427210" lvl="1" indent="-213605" algn="l">
              <a:lnSpc>
                <a:spcPts val="2374"/>
              </a:lnSpc>
              <a:spcBef>
                <a:spcPct val="0"/>
              </a:spcBef>
              <a:buFont typeface="Arial"/>
              <a:buChar char="•"/>
            </a:pPr>
            <a:r>
              <a:rPr lang="en-US" sz="2000" spc="18" dirty="0">
                <a:solidFill>
                  <a:srgbClr val="000000"/>
                </a:solidFill>
                <a:latin typeface="+mn-lt"/>
                <a:ea typeface="Times New Roman"/>
                <a:cs typeface="Times New Roman"/>
                <a:sym typeface="Times New Roman"/>
              </a:rPr>
              <a:t>Zomato, aiming to integrate local street food vendors sustainably</a:t>
            </a:r>
          </a:p>
        </p:txBody>
      </p:sp>
      <p:sp>
        <p:nvSpPr>
          <p:cNvPr id="30" name="TextBox 30">
            <a:extLst>
              <a:ext uri="{FF2B5EF4-FFF2-40B4-BE49-F238E27FC236}">
                <a16:creationId xmlns:a16="http://schemas.microsoft.com/office/drawing/2014/main" id="{42747577-0DEF-DFD0-EEB2-85F4B47AEE77}"/>
              </a:ext>
            </a:extLst>
          </p:cNvPr>
          <p:cNvSpPr txBox="1"/>
          <p:nvPr/>
        </p:nvSpPr>
        <p:spPr>
          <a:xfrm>
            <a:off x="1859607" y="6200384"/>
            <a:ext cx="7678563" cy="1603003"/>
          </a:xfrm>
          <a:prstGeom prst="rect">
            <a:avLst/>
          </a:prstGeom>
        </p:spPr>
        <p:txBody>
          <a:bodyPr wrap="square" lIns="0" tIns="0" rIns="0" bIns="0" rtlCol="0" anchor="t">
            <a:spAutoFit/>
          </a:bodyPr>
          <a:lstStyle/>
          <a:p>
            <a:pPr algn="l">
              <a:lnSpc>
                <a:spcPts val="2901"/>
              </a:lnSpc>
            </a:pPr>
            <a:r>
              <a:rPr lang="en-US" sz="2400" b="1" spc="22" dirty="0">
                <a:solidFill>
                  <a:srgbClr val="000000"/>
                </a:solidFill>
                <a:latin typeface="+mj-lt"/>
                <a:ea typeface="Times New Roman Bold"/>
                <a:cs typeface="Times New Roman Bold"/>
                <a:sym typeface="Times New Roman Bold"/>
              </a:rPr>
              <a:t>Why should we solve the problem now?</a:t>
            </a:r>
          </a:p>
          <a:p>
            <a:pPr marL="427210" lvl="1" indent="-213605" algn="l">
              <a:lnSpc>
                <a:spcPts val="2374"/>
              </a:lnSpc>
              <a:spcBef>
                <a:spcPct val="0"/>
              </a:spcBef>
              <a:buFont typeface="Arial"/>
              <a:buChar char="•"/>
            </a:pPr>
            <a:r>
              <a:rPr lang="en-US" sz="2000" spc="18" dirty="0">
                <a:solidFill>
                  <a:srgbClr val="000000"/>
                </a:solidFill>
                <a:latin typeface="+mn-lt"/>
                <a:ea typeface="Times New Roman"/>
                <a:cs typeface="Times New Roman"/>
                <a:sym typeface="Times New Roman"/>
              </a:rPr>
              <a:t>The rapid growth of India’s food delivery market creates an opportunity to include underserved vendors.</a:t>
            </a:r>
          </a:p>
          <a:p>
            <a:pPr marL="427210" lvl="1" indent="-213605" algn="l">
              <a:lnSpc>
                <a:spcPts val="2374"/>
              </a:lnSpc>
              <a:spcBef>
                <a:spcPct val="0"/>
              </a:spcBef>
              <a:buFont typeface="Arial"/>
              <a:buChar char="•"/>
            </a:pPr>
            <a:r>
              <a:rPr lang="en-US" sz="2000" spc="18" dirty="0">
                <a:solidFill>
                  <a:srgbClr val="000000"/>
                </a:solidFill>
                <a:latin typeface="+mn-lt"/>
                <a:ea typeface="Times New Roman"/>
                <a:cs typeface="Times New Roman"/>
                <a:sym typeface="Times New Roman"/>
              </a:rPr>
              <a:t>Capturing this demand can drive profitability while preserving local food culture.</a:t>
            </a:r>
          </a:p>
        </p:txBody>
      </p:sp>
      <p:sp>
        <p:nvSpPr>
          <p:cNvPr id="34" name="TextBox 34">
            <a:extLst>
              <a:ext uri="{FF2B5EF4-FFF2-40B4-BE49-F238E27FC236}">
                <a16:creationId xmlns:a16="http://schemas.microsoft.com/office/drawing/2014/main" id="{BD37C813-7629-2096-E416-A2D2EF43CA1D}"/>
              </a:ext>
            </a:extLst>
          </p:cNvPr>
          <p:cNvSpPr txBox="1"/>
          <p:nvPr/>
        </p:nvSpPr>
        <p:spPr>
          <a:xfrm>
            <a:off x="10355764" y="2315845"/>
            <a:ext cx="8966727" cy="3652025"/>
          </a:xfrm>
          <a:prstGeom prst="rect">
            <a:avLst/>
          </a:prstGeom>
        </p:spPr>
        <p:txBody>
          <a:bodyPr wrap="square" lIns="0" tIns="0" rIns="0" bIns="0" rtlCol="0" anchor="t">
            <a:spAutoFit/>
          </a:bodyPr>
          <a:lstStyle/>
          <a:p>
            <a:pPr algn="l">
              <a:lnSpc>
                <a:spcPts val="2598"/>
              </a:lnSpc>
              <a:spcBef>
                <a:spcPct val="0"/>
              </a:spcBef>
            </a:pPr>
            <a:r>
              <a:rPr lang="en-US" sz="2000" b="1" spc="20" dirty="0">
                <a:solidFill>
                  <a:srgbClr val="000000"/>
                </a:solidFill>
                <a:latin typeface="+mn-lt"/>
                <a:ea typeface="Times New Roman"/>
                <a:cs typeface="Times New Roman"/>
                <a:sym typeface="Times New Roman"/>
              </a:rPr>
              <a:t>For Users:</a:t>
            </a:r>
          </a:p>
          <a:p>
            <a:pPr marL="342900" indent="-342900" algn="l">
              <a:lnSpc>
                <a:spcPts val="2598"/>
              </a:lnSpc>
              <a:spcBef>
                <a:spcPct val="0"/>
              </a:spcBef>
              <a:buFont typeface="Arial" panose="020B0604020202020204" pitchFamily="34" charset="0"/>
              <a:buChar char="•"/>
            </a:pPr>
            <a:r>
              <a:rPr lang="en-US" sz="2000" spc="20" dirty="0">
                <a:solidFill>
                  <a:srgbClr val="000000"/>
                </a:solidFill>
                <a:latin typeface="+mn-lt"/>
                <a:ea typeface="Times New Roman"/>
                <a:cs typeface="Times New Roman"/>
                <a:sym typeface="Times New Roman"/>
              </a:rPr>
              <a:t>Easy access to Guwahati’s vibrant street food, maintaining authenticity &amp; hygiene.</a:t>
            </a:r>
          </a:p>
          <a:p>
            <a:pPr marL="342900" indent="-342900" algn="l">
              <a:lnSpc>
                <a:spcPts val="2598"/>
              </a:lnSpc>
              <a:spcBef>
                <a:spcPct val="0"/>
              </a:spcBef>
              <a:buFont typeface="Arial" panose="020B0604020202020204" pitchFamily="34" charset="0"/>
              <a:buChar char="•"/>
            </a:pPr>
            <a:r>
              <a:rPr lang="en-US" sz="2000" spc="20" dirty="0">
                <a:solidFill>
                  <a:srgbClr val="000000"/>
                </a:solidFill>
                <a:latin typeface="+mn-lt"/>
                <a:ea typeface="Times New Roman"/>
                <a:cs typeface="Times New Roman"/>
                <a:sym typeface="Times New Roman"/>
              </a:rPr>
              <a:t>Enhanced dining experiences with affordable and convenient options.</a:t>
            </a:r>
          </a:p>
          <a:p>
            <a:pPr algn="l">
              <a:lnSpc>
                <a:spcPts val="2598"/>
              </a:lnSpc>
              <a:spcBef>
                <a:spcPct val="0"/>
              </a:spcBef>
            </a:pPr>
            <a:r>
              <a:rPr lang="en-US" sz="2000" b="1" spc="20" dirty="0">
                <a:solidFill>
                  <a:srgbClr val="000000"/>
                </a:solidFill>
                <a:latin typeface="+mn-lt"/>
                <a:ea typeface="Times New Roman"/>
                <a:cs typeface="Times New Roman"/>
                <a:sym typeface="Times New Roman"/>
              </a:rPr>
              <a:t>For Vendors:</a:t>
            </a:r>
          </a:p>
          <a:p>
            <a:pPr marL="342900" indent="-342900" algn="l">
              <a:lnSpc>
                <a:spcPts val="2598"/>
              </a:lnSpc>
              <a:spcBef>
                <a:spcPct val="0"/>
              </a:spcBef>
              <a:buFont typeface="Arial" panose="020B0604020202020204" pitchFamily="34" charset="0"/>
              <a:buChar char="•"/>
            </a:pPr>
            <a:r>
              <a:rPr lang="en-US" sz="2000" spc="20" dirty="0">
                <a:solidFill>
                  <a:srgbClr val="000000"/>
                </a:solidFill>
                <a:latin typeface="+mn-lt"/>
                <a:ea typeface="Times New Roman"/>
                <a:cs typeface="Times New Roman"/>
                <a:sym typeface="Times New Roman"/>
              </a:rPr>
              <a:t>Increased visibility and revenue opportunities through Zomato’s platform.</a:t>
            </a:r>
          </a:p>
          <a:p>
            <a:pPr marL="342900" indent="-342900" algn="l">
              <a:lnSpc>
                <a:spcPts val="2598"/>
              </a:lnSpc>
              <a:spcBef>
                <a:spcPct val="0"/>
              </a:spcBef>
              <a:buFont typeface="Arial" panose="020B0604020202020204" pitchFamily="34" charset="0"/>
              <a:buChar char="•"/>
            </a:pPr>
            <a:r>
              <a:rPr lang="en-US" sz="2000" spc="20" dirty="0">
                <a:solidFill>
                  <a:srgbClr val="000000"/>
                </a:solidFill>
                <a:latin typeface="+mn-lt"/>
                <a:ea typeface="Times New Roman"/>
                <a:cs typeface="Times New Roman"/>
                <a:sym typeface="Times New Roman"/>
              </a:rPr>
              <a:t>Support in maintaining food quality and scaling operations.</a:t>
            </a:r>
          </a:p>
          <a:p>
            <a:pPr algn="l">
              <a:lnSpc>
                <a:spcPts val="2598"/>
              </a:lnSpc>
              <a:spcBef>
                <a:spcPct val="0"/>
              </a:spcBef>
            </a:pPr>
            <a:r>
              <a:rPr lang="en-US" sz="2000" b="1" spc="20" dirty="0">
                <a:solidFill>
                  <a:srgbClr val="000000"/>
                </a:solidFill>
                <a:latin typeface="+mn-lt"/>
                <a:ea typeface="Times New Roman"/>
                <a:cs typeface="Times New Roman"/>
                <a:sym typeface="Times New Roman"/>
              </a:rPr>
              <a:t>For Zomato:</a:t>
            </a:r>
          </a:p>
          <a:p>
            <a:pPr marL="342900" indent="-342900" algn="l">
              <a:lnSpc>
                <a:spcPts val="2598"/>
              </a:lnSpc>
              <a:spcBef>
                <a:spcPct val="0"/>
              </a:spcBef>
              <a:buFont typeface="Arial" panose="020B0604020202020204" pitchFamily="34" charset="0"/>
              <a:buChar char="•"/>
            </a:pPr>
            <a:r>
              <a:rPr lang="en-US" sz="2000" spc="20" dirty="0">
                <a:solidFill>
                  <a:srgbClr val="000000"/>
                </a:solidFill>
                <a:latin typeface="+mn-lt"/>
                <a:ea typeface="Times New Roman"/>
                <a:cs typeface="Times New Roman"/>
                <a:sym typeface="Times New Roman"/>
              </a:rPr>
              <a:t>A competitive edge by diversifying offerings &amp; showcasing Guwahati’s street food culture.</a:t>
            </a:r>
          </a:p>
          <a:p>
            <a:pPr marL="342900" indent="-342900" algn="l">
              <a:lnSpc>
                <a:spcPts val="2598"/>
              </a:lnSpc>
              <a:spcBef>
                <a:spcPct val="0"/>
              </a:spcBef>
              <a:buFont typeface="Arial" panose="020B0604020202020204" pitchFamily="34" charset="0"/>
              <a:buChar char="•"/>
            </a:pPr>
            <a:r>
              <a:rPr lang="en-US" sz="2000" spc="20" dirty="0">
                <a:solidFill>
                  <a:srgbClr val="000000"/>
                </a:solidFill>
                <a:latin typeface="+mn-lt"/>
                <a:ea typeface="Times New Roman"/>
                <a:cs typeface="Times New Roman"/>
                <a:sym typeface="Times New Roman"/>
              </a:rPr>
              <a:t>Improved customer retention and engagement.</a:t>
            </a:r>
          </a:p>
        </p:txBody>
      </p:sp>
      <p:sp>
        <p:nvSpPr>
          <p:cNvPr id="38" name="TextBox 38">
            <a:extLst>
              <a:ext uri="{FF2B5EF4-FFF2-40B4-BE49-F238E27FC236}">
                <a16:creationId xmlns:a16="http://schemas.microsoft.com/office/drawing/2014/main" id="{9D139E06-05E7-B8DE-159D-7B919234CFEC}"/>
              </a:ext>
            </a:extLst>
          </p:cNvPr>
          <p:cNvSpPr txBox="1"/>
          <p:nvPr/>
        </p:nvSpPr>
        <p:spPr>
          <a:xfrm>
            <a:off x="10094103" y="6777972"/>
            <a:ext cx="8950567" cy="3395629"/>
          </a:xfrm>
          <a:prstGeom prst="rect">
            <a:avLst/>
          </a:prstGeom>
        </p:spPr>
        <p:txBody>
          <a:bodyPr wrap="square" lIns="0" tIns="0" rIns="0" bIns="0" rtlCol="0" anchor="t">
            <a:spAutoFit/>
          </a:bodyPr>
          <a:lstStyle/>
          <a:p>
            <a:pPr algn="ctr">
              <a:lnSpc>
                <a:spcPts val="2901"/>
              </a:lnSpc>
            </a:pPr>
            <a:endParaRPr lang="en-US" sz="2000" b="1" dirty="0">
              <a:solidFill>
                <a:srgbClr val="000000"/>
              </a:solidFill>
              <a:latin typeface="+mn-lt"/>
              <a:ea typeface="Times New Roman Bold"/>
              <a:cs typeface="Times New Roman Bold"/>
              <a:sym typeface="Times New Roman Bold"/>
            </a:endParaRPr>
          </a:p>
          <a:p>
            <a:pPr marL="427208" lvl="1" indent="-213604" algn="l">
              <a:lnSpc>
                <a:spcPts val="2373"/>
              </a:lnSpc>
              <a:buFont typeface="Arial"/>
              <a:buChar char="•"/>
            </a:pPr>
            <a:r>
              <a:rPr lang="en-US" sz="2000" b="1" dirty="0">
                <a:solidFill>
                  <a:srgbClr val="000000"/>
                </a:solidFill>
                <a:latin typeface="+mn-lt"/>
                <a:ea typeface="Times New Roman"/>
                <a:cs typeface="Times New Roman"/>
                <a:sym typeface="Times New Roman"/>
              </a:rPr>
              <a:t>Vendor Onboarding: </a:t>
            </a:r>
            <a:r>
              <a:rPr lang="en-US" sz="2000" dirty="0">
                <a:solidFill>
                  <a:srgbClr val="000000"/>
                </a:solidFill>
                <a:latin typeface="+mn-lt"/>
                <a:ea typeface="Times New Roman"/>
                <a:cs typeface="Times New Roman"/>
                <a:sym typeface="Times New Roman"/>
              </a:rPr>
              <a:t>Develop a seamless onboarding process that accommodates small-scale vendors with minimal technical know-how and financial constraints.</a:t>
            </a:r>
          </a:p>
          <a:p>
            <a:pPr marL="427208" lvl="1" indent="-213604" algn="l">
              <a:lnSpc>
                <a:spcPts val="2373"/>
              </a:lnSpc>
              <a:buFont typeface="Arial"/>
              <a:buChar char="•"/>
            </a:pPr>
            <a:r>
              <a:rPr lang="en-US" sz="2000" b="1" dirty="0">
                <a:solidFill>
                  <a:srgbClr val="000000"/>
                </a:solidFill>
                <a:latin typeface="+mn-lt"/>
                <a:ea typeface="Times New Roman"/>
                <a:cs typeface="Times New Roman"/>
                <a:sym typeface="Times New Roman"/>
              </a:rPr>
              <a:t>Operational Challenges: </a:t>
            </a:r>
            <a:r>
              <a:rPr lang="en-US" sz="2000" dirty="0">
                <a:solidFill>
                  <a:srgbClr val="000000"/>
                </a:solidFill>
                <a:latin typeface="+mn-lt"/>
                <a:ea typeface="Times New Roman"/>
                <a:cs typeface="Times New Roman"/>
                <a:sym typeface="Times New Roman"/>
              </a:rPr>
              <a:t>Address logistical issues such as packaging, delivery, and maintaining food quality during transit.</a:t>
            </a:r>
          </a:p>
          <a:p>
            <a:pPr marL="427208" lvl="1" indent="-213604" algn="l">
              <a:lnSpc>
                <a:spcPts val="2373"/>
              </a:lnSpc>
              <a:buFont typeface="Arial"/>
              <a:buChar char="•"/>
            </a:pPr>
            <a:r>
              <a:rPr lang="en-US" sz="2000" b="1" dirty="0">
                <a:solidFill>
                  <a:srgbClr val="000000"/>
                </a:solidFill>
                <a:latin typeface="+mn-lt"/>
                <a:ea typeface="Times New Roman"/>
                <a:cs typeface="Times New Roman"/>
                <a:sym typeface="Times New Roman"/>
              </a:rPr>
              <a:t>Customer Engagement: </a:t>
            </a:r>
            <a:r>
              <a:rPr lang="en-US" sz="2000" dirty="0">
                <a:solidFill>
                  <a:srgbClr val="000000"/>
                </a:solidFill>
                <a:latin typeface="+mn-lt"/>
                <a:ea typeface="Times New Roman"/>
                <a:cs typeface="Times New Roman"/>
                <a:sym typeface="Times New Roman"/>
              </a:rPr>
              <a:t>Create strategies to engage customers while highlighting the unique aspects of Guwahati’s street food.</a:t>
            </a:r>
          </a:p>
          <a:p>
            <a:pPr marL="427208" lvl="1" indent="-213604" algn="l">
              <a:lnSpc>
                <a:spcPts val="2373"/>
              </a:lnSpc>
              <a:buFont typeface="Arial"/>
              <a:buChar char="•"/>
            </a:pPr>
            <a:r>
              <a:rPr lang="en-US" sz="2000" b="1" dirty="0">
                <a:solidFill>
                  <a:srgbClr val="000000"/>
                </a:solidFill>
                <a:latin typeface="+mn-lt"/>
                <a:ea typeface="Times New Roman"/>
                <a:cs typeface="Times New Roman"/>
                <a:sym typeface="Times New Roman"/>
              </a:rPr>
              <a:t>Quality Assurance: </a:t>
            </a:r>
            <a:r>
              <a:rPr lang="en-US" sz="2000" dirty="0">
                <a:solidFill>
                  <a:srgbClr val="000000"/>
                </a:solidFill>
                <a:latin typeface="+mn-lt"/>
                <a:ea typeface="Times New Roman"/>
                <a:cs typeface="Times New Roman"/>
                <a:sym typeface="Times New Roman"/>
              </a:rPr>
              <a:t>Implement mechanisms to ensure food safety, hygiene, and consistent quality without compromising authenticity.</a:t>
            </a:r>
          </a:p>
          <a:p>
            <a:pPr marL="427208" lvl="1" indent="-213604" algn="l">
              <a:lnSpc>
                <a:spcPts val="2373"/>
              </a:lnSpc>
              <a:buFont typeface="Arial"/>
              <a:buChar char="•"/>
            </a:pPr>
            <a:r>
              <a:rPr lang="en-US" sz="2000" b="1" dirty="0">
                <a:solidFill>
                  <a:srgbClr val="000000"/>
                </a:solidFill>
                <a:latin typeface="+mn-lt"/>
                <a:ea typeface="Times New Roman"/>
                <a:cs typeface="Times New Roman"/>
                <a:sym typeface="Times New Roman"/>
              </a:rPr>
              <a:t>Sustainability: </a:t>
            </a:r>
            <a:r>
              <a:rPr lang="en-US" sz="2000" dirty="0">
                <a:solidFill>
                  <a:srgbClr val="000000"/>
                </a:solidFill>
                <a:latin typeface="+mn-lt"/>
                <a:ea typeface="Times New Roman"/>
                <a:cs typeface="Times New Roman"/>
                <a:sym typeface="Times New Roman"/>
              </a:rPr>
              <a:t>Establish a sustainable business model that aligns with the affordability of street food and supports the livelihoods of vendors.</a:t>
            </a:r>
          </a:p>
        </p:txBody>
      </p:sp>
      <p:grpSp>
        <p:nvGrpSpPr>
          <p:cNvPr id="39" name="Group 39">
            <a:extLst>
              <a:ext uri="{FF2B5EF4-FFF2-40B4-BE49-F238E27FC236}">
                <a16:creationId xmlns:a16="http://schemas.microsoft.com/office/drawing/2014/main" id="{DA0C1E3F-E4AE-36FE-1AB2-B1BAFAC668B3}"/>
              </a:ext>
            </a:extLst>
          </p:cNvPr>
          <p:cNvGrpSpPr/>
          <p:nvPr/>
        </p:nvGrpSpPr>
        <p:grpSpPr>
          <a:xfrm>
            <a:off x="326747" y="161236"/>
            <a:ext cx="19469982" cy="750783"/>
            <a:chOff x="0" y="0"/>
            <a:chExt cx="23630255" cy="910615"/>
          </a:xfrm>
        </p:grpSpPr>
        <p:sp>
          <p:nvSpPr>
            <p:cNvPr id="40" name="Freeform 40">
              <a:extLst>
                <a:ext uri="{FF2B5EF4-FFF2-40B4-BE49-F238E27FC236}">
                  <a16:creationId xmlns:a16="http://schemas.microsoft.com/office/drawing/2014/main" id="{EA6B0E23-8B2E-3C0C-0064-CABF4443E5A9}"/>
                </a:ext>
              </a:extLst>
            </p:cNvPr>
            <p:cNvSpPr/>
            <p:nvPr/>
          </p:nvSpPr>
          <p:spPr>
            <a:xfrm>
              <a:off x="15367" y="14393"/>
              <a:ext cx="23599520" cy="881755"/>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a:p>
          </p:txBody>
        </p:sp>
        <p:sp>
          <p:nvSpPr>
            <p:cNvPr id="41" name="Freeform 41">
              <a:extLst>
                <a:ext uri="{FF2B5EF4-FFF2-40B4-BE49-F238E27FC236}">
                  <a16:creationId xmlns:a16="http://schemas.microsoft.com/office/drawing/2014/main" id="{67CACC1B-4A47-647A-10F7-1511A14758C1}"/>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42" name="TextBox 42">
              <a:extLst>
                <a:ext uri="{FF2B5EF4-FFF2-40B4-BE49-F238E27FC236}">
                  <a16:creationId xmlns:a16="http://schemas.microsoft.com/office/drawing/2014/main" id="{42D8D477-2CB1-6A02-0012-257B7DEF81C1}"/>
                </a:ext>
              </a:extLst>
            </p:cNvPr>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199" b="1" dirty="0">
                  <a:solidFill>
                    <a:srgbClr val="FFFFFF"/>
                  </a:solidFill>
                  <a:latin typeface="Amasis MT Pro Black" panose="02040A04050005020304" pitchFamily="18" charset="0"/>
                  <a:ea typeface="Times New Roman Bold"/>
                  <a:cs typeface="Times New Roman Bold"/>
                  <a:sym typeface="Times New Roman Bold"/>
                </a:rPr>
                <a:t>UNDERSTANDING THE PROBLEM OF OUR TARGET</a:t>
              </a:r>
            </a:p>
          </p:txBody>
        </p:sp>
      </p:grpSp>
      <p:pic>
        <p:nvPicPr>
          <p:cNvPr id="46" name="Picture 45">
            <a:extLst>
              <a:ext uri="{FF2B5EF4-FFF2-40B4-BE49-F238E27FC236}">
                <a16:creationId xmlns:a16="http://schemas.microsoft.com/office/drawing/2014/main" id="{1BF50533-B7BE-8DBC-93CB-8AFA48CF9078}"/>
              </a:ext>
            </a:extLst>
          </p:cNvPr>
          <p:cNvPicPr>
            <a:picLocks noChangeAspect="1"/>
          </p:cNvPicPr>
          <p:nvPr/>
        </p:nvPicPr>
        <p:blipFill>
          <a:blip r:embed="rId10"/>
          <a:stretch>
            <a:fillRect/>
          </a:stretch>
        </p:blipFill>
        <p:spPr>
          <a:xfrm>
            <a:off x="704791" y="6399238"/>
            <a:ext cx="979019" cy="979019"/>
          </a:xfrm>
          <a:prstGeom prst="rect">
            <a:avLst/>
          </a:prstGeom>
        </p:spPr>
      </p:pic>
      <p:pic>
        <p:nvPicPr>
          <p:cNvPr id="56" name="Picture 55">
            <a:extLst>
              <a:ext uri="{FF2B5EF4-FFF2-40B4-BE49-F238E27FC236}">
                <a16:creationId xmlns:a16="http://schemas.microsoft.com/office/drawing/2014/main" id="{4508D277-A058-7DC9-3039-DBE1EFD43F4E}"/>
              </a:ext>
            </a:extLst>
          </p:cNvPr>
          <p:cNvPicPr>
            <a:picLocks noChangeAspect="1"/>
          </p:cNvPicPr>
          <p:nvPr/>
        </p:nvPicPr>
        <p:blipFill>
          <a:blip r:embed="rId11"/>
          <a:stretch>
            <a:fillRect/>
          </a:stretch>
        </p:blipFill>
        <p:spPr>
          <a:xfrm>
            <a:off x="704791" y="8800485"/>
            <a:ext cx="1014964" cy="1014964"/>
          </a:xfrm>
          <a:prstGeom prst="rect">
            <a:avLst/>
          </a:prstGeom>
        </p:spPr>
      </p:pic>
      <p:pic>
        <p:nvPicPr>
          <p:cNvPr id="9" name="Picture 8">
            <a:extLst>
              <a:ext uri="{FF2B5EF4-FFF2-40B4-BE49-F238E27FC236}">
                <a16:creationId xmlns:a16="http://schemas.microsoft.com/office/drawing/2014/main" id="{2F885D42-89E2-2BEE-EEE4-FDD3CA8A33F0}"/>
              </a:ext>
            </a:extLst>
          </p:cNvPr>
          <p:cNvPicPr>
            <a:picLocks noChangeAspect="1"/>
          </p:cNvPicPr>
          <p:nvPr/>
        </p:nvPicPr>
        <p:blipFill>
          <a:blip r:embed="rId12"/>
          <a:stretch>
            <a:fillRect/>
          </a:stretch>
        </p:blipFill>
        <p:spPr>
          <a:xfrm>
            <a:off x="675069" y="1828714"/>
            <a:ext cx="1231106" cy="1231106"/>
          </a:xfrm>
          <a:prstGeom prst="rect">
            <a:avLst/>
          </a:prstGeom>
        </p:spPr>
      </p:pic>
      <p:pic>
        <p:nvPicPr>
          <p:cNvPr id="11" name="Picture 10">
            <a:extLst>
              <a:ext uri="{FF2B5EF4-FFF2-40B4-BE49-F238E27FC236}">
                <a16:creationId xmlns:a16="http://schemas.microsoft.com/office/drawing/2014/main" id="{AC20F943-0299-1FC8-342B-7C3EC9803336}"/>
              </a:ext>
            </a:extLst>
          </p:cNvPr>
          <p:cNvPicPr>
            <a:picLocks noChangeAspect="1"/>
          </p:cNvPicPr>
          <p:nvPr/>
        </p:nvPicPr>
        <p:blipFill>
          <a:blip r:embed="rId13"/>
          <a:stretch>
            <a:fillRect/>
          </a:stretch>
        </p:blipFill>
        <p:spPr>
          <a:xfrm>
            <a:off x="536759" y="4044818"/>
            <a:ext cx="1241795" cy="1241795"/>
          </a:xfrm>
          <a:prstGeom prst="rect">
            <a:avLst/>
          </a:prstGeom>
        </p:spPr>
      </p:pic>
      <p:sp>
        <p:nvSpPr>
          <p:cNvPr id="8" name="Arrow: Pentagon 7">
            <a:extLst>
              <a:ext uri="{FF2B5EF4-FFF2-40B4-BE49-F238E27FC236}">
                <a16:creationId xmlns:a16="http://schemas.microsoft.com/office/drawing/2014/main" id="{47D382E7-0F53-0AC7-AFFF-E2580BBC57BE}"/>
              </a:ext>
            </a:extLst>
          </p:cNvPr>
          <p:cNvSpPr/>
          <p:nvPr/>
        </p:nvSpPr>
        <p:spPr>
          <a:xfrm>
            <a:off x="10318042" y="1508269"/>
            <a:ext cx="9478544" cy="607216"/>
          </a:xfrm>
          <a:prstGeom prst="homePlate">
            <a:avLst/>
          </a:prstGeom>
          <a:solidFill>
            <a:srgbClr val="E23644"/>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2800" b="1" spc="22" dirty="0">
                <a:solidFill>
                  <a:schemeClr val="bg1"/>
                </a:solidFill>
                <a:latin typeface="+mj-lt"/>
                <a:ea typeface="Times New Roman Bold"/>
                <a:cs typeface="Times New Roman Bold"/>
                <a:sym typeface="Times New Roman Bold"/>
              </a:rPr>
              <a:t>What is the value generated by solving this problem?</a:t>
            </a:r>
          </a:p>
        </p:txBody>
      </p:sp>
      <p:pic>
        <p:nvPicPr>
          <p:cNvPr id="48" name="Picture 47">
            <a:extLst>
              <a:ext uri="{FF2B5EF4-FFF2-40B4-BE49-F238E27FC236}">
                <a16:creationId xmlns:a16="http://schemas.microsoft.com/office/drawing/2014/main" id="{362EEA63-C321-01A3-71DE-3A17B02F0B1A}"/>
              </a:ext>
            </a:extLst>
          </p:cNvPr>
          <p:cNvPicPr>
            <a:picLocks noChangeAspect="1"/>
          </p:cNvPicPr>
          <p:nvPr/>
        </p:nvPicPr>
        <p:blipFill>
          <a:blip r:embed="rId14"/>
          <a:stretch>
            <a:fillRect/>
          </a:stretch>
        </p:blipFill>
        <p:spPr>
          <a:xfrm>
            <a:off x="9840143" y="1060367"/>
            <a:ext cx="1107169" cy="1107169"/>
          </a:xfrm>
          <a:prstGeom prst="rect">
            <a:avLst/>
          </a:prstGeom>
        </p:spPr>
      </p:pic>
      <p:sp>
        <p:nvSpPr>
          <p:cNvPr id="10" name="Arrow: Pentagon 9">
            <a:extLst>
              <a:ext uri="{FF2B5EF4-FFF2-40B4-BE49-F238E27FC236}">
                <a16:creationId xmlns:a16="http://schemas.microsoft.com/office/drawing/2014/main" id="{C9D606A8-B7B1-3FA3-2EE8-AE86D1254DFC}"/>
              </a:ext>
            </a:extLst>
          </p:cNvPr>
          <p:cNvSpPr/>
          <p:nvPr/>
        </p:nvSpPr>
        <p:spPr>
          <a:xfrm>
            <a:off x="10298809" y="6274004"/>
            <a:ext cx="9478544" cy="607216"/>
          </a:xfrm>
          <a:prstGeom prst="homePlate">
            <a:avLst/>
          </a:prstGeom>
          <a:solidFill>
            <a:srgbClr val="E23644"/>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2800" b="1" spc="22" dirty="0">
                <a:solidFill>
                  <a:schemeClr val="bg1"/>
                </a:solidFill>
                <a:latin typeface="+mj-lt"/>
                <a:ea typeface="Times New Roman Bold"/>
                <a:cs typeface="Times New Roman Bold"/>
                <a:sym typeface="Times New Roman Bold"/>
              </a:rPr>
              <a:t>Key Objective</a:t>
            </a:r>
          </a:p>
        </p:txBody>
      </p:sp>
      <p:pic>
        <p:nvPicPr>
          <p:cNvPr id="19" name="Picture 18">
            <a:extLst>
              <a:ext uri="{FF2B5EF4-FFF2-40B4-BE49-F238E27FC236}">
                <a16:creationId xmlns:a16="http://schemas.microsoft.com/office/drawing/2014/main" id="{689CB8DA-3FA1-143C-5D67-7C0AC734F05F}"/>
              </a:ext>
            </a:extLst>
          </p:cNvPr>
          <p:cNvPicPr>
            <a:picLocks noChangeAspect="1"/>
          </p:cNvPicPr>
          <p:nvPr/>
        </p:nvPicPr>
        <p:blipFill>
          <a:blip r:embed="rId15"/>
          <a:stretch>
            <a:fillRect/>
          </a:stretch>
        </p:blipFill>
        <p:spPr>
          <a:xfrm>
            <a:off x="10137178" y="5919344"/>
            <a:ext cx="1041747" cy="1041745"/>
          </a:xfrm>
          <a:prstGeom prst="rect">
            <a:avLst/>
          </a:prstGeom>
        </p:spPr>
      </p:pic>
    </p:spTree>
    <p:extLst>
      <p:ext uri="{BB962C8B-B14F-4D97-AF65-F5344CB8AC3E}">
        <p14:creationId xmlns:p14="http://schemas.microsoft.com/office/powerpoint/2010/main" val="2573316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F0E5784-EF14-4BEF-060F-B3C0CDFCAA43}"/>
            </a:ext>
          </a:extLst>
        </p:cNvPr>
        <p:cNvGrpSpPr/>
        <p:nvPr/>
      </p:nvGrpSpPr>
      <p:grpSpPr>
        <a:xfrm>
          <a:off x="0" y="0"/>
          <a:ext cx="0" cy="0"/>
          <a:chOff x="0" y="0"/>
          <a:chExt cx="0" cy="0"/>
        </a:xfrm>
      </p:grpSpPr>
      <p:sp>
        <p:nvSpPr>
          <p:cNvPr id="125" name="Freeform 29">
            <a:extLst>
              <a:ext uri="{FF2B5EF4-FFF2-40B4-BE49-F238E27FC236}">
                <a16:creationId xmlns:a16="http://schemas.microsoft.com/office/drawing/2014/main" id="{FCAAC80C-47DF-1DB2-98B6-7C53C105C606}"/>
              </a:ext>
            </a:extLst>
          </p:cNvPr>
          <p:cNvSpPr/>
          <p:nvPr/>
        </p:nvSpPr>
        <p:spPr>
          <a:xfrm>
            <a:off x="7134498" y="2108820"/>
            <a:ext cx="5989922" cy="615390"/>
          </a:xfrm>
          <a:custGeom>
            <a:avLst/>
            <a:gdLst/>
            <a:ahLst/>
            <a:cxnLst/>
            <a:rect l="l" t="t" r="r" b="b"/>
            <a:pathLst>
              <a:path w="9307576" h="2202816">
                <a:moveTo>
                  <a:pt x="9307576" y="0"/>
                </a:moveTo>
                <a:lnTo>
                  <a:pt x="0" y="0"/>
                </a:lnTo>
                <a:lnTo>
                  <a:pt x="0" y="2202816"/>
                </a:lnTo>
                <a:lnTo>
                  <a:pt x="9307576" y="2202816"/>
                </a:lnTo>
                <a:lnTo>
                  <a:pt x="9307576" y="0"/>
                </a:lnTo>
                <a:close/>
              </a:path>
            </a:pathLst>
          </a:custGeom>
          <a:solidFill>
            <a:srgbClr val="EBBDC1"/>
          </a:solidFill>
        </p:spPr>
        <p:txBody>
          <a:bodyPr/>
          <a:lstStyle/>
          <a:p>
            <a:endParaRPr lang="en-IN" dirty="0"/>
          </a:p>
        </p:txBody>
      </p:sp>
      <p:sp>
        <p:nvSpPr>
          <p:cNvPr id="126" name="Freeform 29">
            <a:extLst>
              <a:ext uri="{FF2B5EF4-FFF2-40B4-BE49-F238E27FC236}">
                <a16:creationId xmlns:a16="http://schemas.microsoft.com/office/drawing/2014/main" id="{ACC1F528-1FB7-0158-C02E-1419DC0715D0}"/>
              </a:ext>
            </a:extLst>
          </p:cNvPr>
          <p:cNvSpPr/>
          <p:nvPr/>
        </p:nvSpPr>
        <p:spPr>
          <a:xfrm>
            <a:off x="551638" y="6441103"/>
            <a:ext cx="5908188" cy="643407"/>
          </a:xfrm>
          <a:custGeom>
            <a:avLst/>
            <a:gdLst/>
            <a:ahLst/>
            <a:cxnLst/>
            <a:rect l="l" t="t" r="r" b="b"/>
            <a:pathLst>
              <a:path w="9307576" h="2202816">
                <a:moveTo>
                  <a:pt x="9307576" y="0"/>
                </a:moveTo>
                <a:lnTo>
                  <a:pt x="0" y="0"/>
                </a:lnTo>
                <a:lnTo>
                  <a:pt x="0" y="2202816"/>
                </a:lnTo>
                <a:lnTo>
                  <a:pt x="9307576" y="2202816"/>
                </a:lnTo>
                <a:lnTo>
                  <a:pt x="9307576" y="0"/>
                </a:lnTo>
                <a:close/>
              </a:path>
            </a:pathLst>
          </a:custGeom>
          <a:solidFill>
            <a:srgbClr val="EBBDC1"/>
          </a:solidFill>
        </p:spPr>
        <p:txBody>
          <a:bodyPr/>
          <a:lstStyle/>
          <a:p>
            <a:endParaRPr lang="en-IN" dirty="0"/>
          </a:p>
        </p:txBody>
      </p:sp>
      <p:sp>
        <p:nvSpPr>
          <p:cNvPr id="124" name="Freeform 29">
            <a:extLst>
              <a:ext uri="{FF2B5EF4-FFF2-40B4-BE49-F238E27FC236}">
                <a16:creationId xmlns:a16="http://schemas.microsoft.com/office/drawing/2014/main" id="{DA049450-75CB-F97F-6BDB-643133C44048}"/>
              </a:ext>
            </a:extLst>
          </p:cNvPr>
          <p:cNvSpPr/>
          <p:nvPr/>
        </p:nvSpPr>
        <p:spPr>
          <a:xfrm>
            <a:off x="13809846" y="6474964"/>
            <a:ext cx="5935372" cy="593534"/>
          </a:xfrm>
          <a:custGeom>
            <a:avLst/>
            <a:gdLst/>
            <a:ahLst/>
            <a:cxnLst/>
            <a:rect l="l" t="t" r="r" b="b"/>
            <a:pathLst>
              <a:path w="9307576" h="2202816">
                <a:moveTo>
                  <a:pt x="9307576" y="0"/>
                </a:moveTo>
                <a:lnTo>
                  <a:pt x="0" y="0"/>
                </a:lnTo>
                <a:lnTo>
                  <a:pt x="0" y="2202816"/>
                </a:lnTo>
                <a:lnTo>
                  <a:pt x="9307576" y="2202816"/>
                </a:lnTo>
                <a:lnTo>
                  <a:pt x="9307576" y="0"/>
                </a:lnTo>
                <a:close/>
              </a:path>
            </a:pathLst>
          </a:custGeom>
          <a:solidFill>
            <a:srgbClr val="EBBDC1"/>
          </a:solidFill>
        </p:spPr>
        <p:txBody>
          <a:bodyPr/>
          <a:lstStyle/>
          <a:p>
            <a:endParaRPr lang="en-IN" dirty="0"/>
          </a:p>
        </p:txBody>
      </p:sp>
      <p:grpSp>
        <p:nvGrpSpPr>
          <p:cNvPr id="122" name="Group 15">
            <a:extLst>
              <a:ext uri="{FF2B5EF4-FFF2-40B4-BE49-F238E27FC236}">
                <a16:creationId xmlns:a16="http://schemas.microsoft.com/office/drawing/2014/main" id="{37C7965B-99AA-A48E-85AB-4E9C1F4130D7}"/>
              </a:ext>
            </a:extLst>
          </p:cNvPr>
          <p:cNvGrpSpPr/>
          <p:nvPr/>
        </p:nvGrpSpPr>
        <p:grpSpPr>
          <a:xfrm>
            <a:off x="510939" y="2073639"/>
            <a:ext cx="5918817" cy="635516"/>
            <a:chOff x="770077" y="2700347"/>
            <a:chExt cx="8119359" cy="2255926"/>
          </a:xfrm>
        </p:grpSpPr>
        <p:sp>
          <p:nvSpPr>
            <p:cNvPr id="123" name="Freeform 16">
              <a:extLst>
                <a:ext uri="{FF2B5EF4-FFF2-40B4-BE49-F238E27FC236}">
                  <a16:creationId xmlns:a16="http://schemas.microsoft.com/office/drawing/2014/main" id="{443732AC-3C8B-53FC-3E57-91C58A2FCD31}"/>
                </a:ext>
              </a:extLst>
            </p:cNvPr>
            <p:cNvSpPr/>
            <p:nvPr/>
          </p:nvSpPr>
          <p:spPr>
            <a:xfrm>
              <a:off x="770077" y="2700347"/>
              <a:ext cx="8119359" cy="2255926"/>
            </a:xfrm>
            <a:custGeom>
              <a:avLst/>
              <a:gdLst/>
              <a:ahLst/>
              <a:cxnLst/>
              <a:rect l="l" t="t" r="r" b="b"/>
              <a:pathLst>
                <a:path w="9282176" h="2401592">
                  <a:moveTo>
                    <a:pt x="9282176" y="0"/>
                  </a:moveTo>
                  <a:lnTo>
                    <a:pt x="0" y="0"/>
                  </a:lnTo>
                  <a:lnTo>
                    <a:pt x="0" y="2401592"/>
                  </a:lnTo>
                  <a:lnTo>
                    <a:pt x="9282176" y="2401592"/>
                  </a:lnTo>
                  <a:lnTo>
                    <a:pt x="9282176" y="0"/>
                  </a:lnTo>
                  <a:close/>
                </a:path>
              </a:pathLst>
            </a:custGeom>
            <a:solidFill>
              <a:srgbClr val="FFEBEB"/>
            </a:solidFill>
          </p:spPr>
          <p:txBody>
            <a:bodyPr/>
            <a:lstStyle/>
            <a:p>
              <a:endParaRPr lang="en-IN" dirty="0"/>
            </a:p>
          </p:txBody>
        </p:sp>
      </p:grpSp>
      <p:grpSp>
        <p:nvGrpSpPr>
          <p:cNvPr id="114" name="Group 15">
            <a:extLst>
              <a:ext uri="{FF2B5EF4-FFF2-40B4-BE49-F238E27FC236}">
                <a16:creationId xmlns:a16="http://schemas.microsoft.com/office/drawing/2014/main" id="{EEEEEAA0-1789-8614-11F6-D1FF2644A6E8}"/>
              </a:ext>
            </a:extLst>
          </p:cNvPr>
          <p:cNvGrpSpPr/>
          <p:nvPr/>
        </p:nvGrpSpPr>
        <p:grpSpPr>
          <a:xfrm>
            <a:off x="7148795" y="6529957"/>
            <a:ext cx="6027687" cy="596649"/>
            <a:chOff x="770077" y="2700347"/>
            <a:chExt cx="8119359" cy="2255926"/>
          </a:xfrm>
        </p:grpSpPr>
        <p:sp>
          <p:nvSpPr>
            <p:cNvPr id="115" name="Freeform 16">
              <a:extLst>
                <a:ext uri="{FF2B5EF4-FFF2-40B4-BE49-F238E27FC236}">
                  <a16:creationId xmlns:a16="http://schemas.microsoft.com/office/drawing/2014/main" id="{6F285BFE-2CE7-2A44-6450-820AA9BAF59D}"/>
                </a:ext>
              </a:extLst>
            </p:cNvPr>
            <p:cNvSpPr/>
            <p:nvPr/>
          </p:nvSpPr>
          <p:spPr>
            <a:xfrm>
              <a:off x="770077" y="2700347"/>
              <a:ext cx="8119359" cy="2255926"/>
            </a:xfrm>
            <a:custGeom>
              <a:avLst/>
              <a:gdLst/>
              <a:ahLst/>
              <a:cxnLst/>
              <a:rect l="l" t="t" r="r" b="b"/>
              <a:pathLst>
                <a:path w="9282176" h="2401592">
                  <a:moveTo>
                    <a:pt x="9282176" y="0"/>
                  </a:moveTo>
                  <a:lnTo>
                    <a:pt x="0" y="0"/>
                  </a:lnTo>
                  <a:lnTo>
                    <a:pt x="0" y="2401592"/>
                  </a:lnTo>
                  <a:lnTo>
                    <a:pt x="9282176" y="2401592"/>
                  </a:lnTo>
                  <a:lnTo>
                    <a:pt x="9282176" y="0"/>
                  </a:lnTo>
                  <a:close/>
                </a:path>
              </a:pathLst>
            </a:custGeom>
            <a:solidFill>
              <a:srgbClr val="FFEBEB"/>
            </a:solidFill>
          </p:spPr>
          <p:txBody>
            <a:bodyPr/>
            <a:lstStyle/>
            <a:p>
              <a:endParaRPr lang="en-IN"/>
            </a:p>
          </p:txBody>
        </p:sp>
      </p:grpSp>
      <p:grpSp>
        <p:nvGrpSpPr>
          <p:cNvPr id="109" name="Group 15">
            <a:extLst>
              <a:ext uri="{FF2B5EF4-FFF2-40B4-BE49-F238E27FC236}">
                <a16:creationId xmlns:a16="http://schemas.microsoft.com/office/drawing/2014/main" id="{FAA2FF50-50F2-BD3E-C999-F28C61DB31B8}"/>
              </a:ext>
            </a:extLst>
          </p:cNvPr>
          <p:cNvGrpSpPr/>
          <p:nvPr/>
        </p:nvGrpSpPr>
        <p:grpSpPr>
          <a:xfrm>
            <a:off x="13899991" y="2134266"/>
            <a:ext cx="5770195" cy="635516"/>
            <a:chOff x="770077" y="2700347"/>
            <a:chExt cx="8119359" cy="2255926"/>
          </a:xfrm>
        </p:grpSpPr>
        <p:sp>
          <p:nvSpPr>
            <p:cNvPr id="112" name="Freeform 16">
              <a:extLst>
                <a:ext uri="{FF2B5EF4-FFF2-40B4-BE49-F238E27FC236}">
                  <a16:creationId xmlns:a16="http://schemas.microsoft.com/office/drawing/2014/main" id="{61202D51-36A7-8863-0CC2-636A0522E731}"/>
                </a:ext>
              </a:extLst>
            </p:cNvPr>
            <p:cNvSpPr/>
            <p:nvPr/>
          </p:nvSpPr>
          <p:spPr>
            <a:xfrm>
              <a:off x="770077" y="2700347"/>
              <a:ext cx="8119359" cy="2255926"/>
            </a:xfrm>
            <a:custGeom>
              <a:avLst/>
              <a:gdLst/>
              <a:ahLst/>
              <a:cxnLst/>
              <a:rect l="l" t="t" r="r" b="b"/>
              <a:pathLst>
                <a:path w="9282176" h="2401592">
                  <a:moveTo>
                    <a:pt x="9282176" y="0"/>
                  </a:moveTo>
                  <a:lnTo>
                    <a:pt x="0" y="0"/>
                  </a:lnTo>
                  <a:lnTo>
                    <a:pt x="0" y="2401592"/>
                  </a:lnTo>
                  <a:lnTo>
                    <a:pt x="9282176" y="2401592"/>
                  </a:lnTo>
                  <a:lnTo>
                    <a:pt x="9282176" y="0"/>
                  </a:lnTo>
                  <a:close/>
                </a:path>
              </a:pathLst>
            </a:custGeom>
            <a:solidFill>
              <a:srgbClr val="FFEBEB"/>
            </a:solidFill>
          </p:spPr>
          <p:txBody>
            <a:bodyPr/>
            <a:lstStyle/>
            <a:p>
              <a:endParaRPr lang="en-IN" dirty="0"/>
            </a:p>
          </p:txBody>
        </p:sp>
      </p:grpSp>
      <p:grpSp>
        <p:nvGrpSpPr>
          <p:cNvPr id="39" name="object 39">
            <a:extLst>
              <a:ext uri="{FF2B5EF4-FFF2-40B4-BE49-F238E27FC236}">
                <a16:creationId xmlns:a16="http://schemas.microsoft.com/office/drawing/2014/main" id="{0F25F5EB-E9D4-7E7E-1885-A25B586EF87E}"/>
              </a:ext>
            </a:extLst>
          </p:cNvPr>
          <p:cNvGrpSpPr/>
          <p:nvPr/>
        </p:nvGrpSpPr>
        <p:grpSpPr>
          <a:xfrm>
            <a:off x="219888" y="10565756"/>
            <a:ext cx="1895475" cy="607695"/>
            <a:chOff x="219888" y="10565756"/>
            <a:chExt cx="1895475" cy="607695"/>
          </a:xfrm>
        </p:grpSpPr>
        <p:sp>
          <p:nvSpPr>
            <p:cNvPr id="40" name="object 40">
              <a:extLst>
                <a:ext uri="{FF2B5EF4-FFF2-40B4-BE49-F238E27FC236}">
                  <a16:creationId xmlns:a16="http://schemas.microsoft.com/office/drawing/2014/main" id="{C52CBEFC-A0BF-C868-042B-5043DBAB33E6}"/>
                </a:ext>
              </a:extLst>
            </p:cNvPr>
            <p:cNvSpPr/>
            <p:nvPr/>
          </p:nvSpPr>
          <p:spPr>
            <a:xfrm>
              <a:off x="219888" y="10565756"/>
              <a:ext cx="1895475" cy="607695"/>
            </a:xfrm>
            <a:custGeom>
              <a:avLst/>
              <a:gdLst/>
              <a:ahLst/>
              <a:cxnLst/>
              <a:rect l="l" t="t" r="r" b="b"/>
              <a:pathLst>
                <a:path w="1895475" h="607695">
                  <a:moveTo>
                    <a:pt x="1853346"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53346" y="607311"/>
                  </a:lnTo>
                  <a:lnTo>
                    <a:pt x="1869649" y="604019"/>
                  </a:lnTo>
                  <a:lnTo>
                    <a:pt x="1882962" y="595043"/>
                  </a:lnTo>
                  <a:lnTo>
                    <a:pt x="1891938" y="581730"/>
                  </a:lnTo>
                  <a:lnTo>
                    <a:pt x="1895230" y="565427"/>
                  </a:lnTo>
                  <a:lnTo>
                    <a:pt x="1895230" y="41883"/>
                  </a:lnTo>
                  <a:lnTo>
                    <a:pt x="1891938" y="25580"/>
                  </a:lnTo>
                  <a:lnTo>
                    <a:pt x="1882962" y="12267"/>
                  </a:lnTo>
                  <a:lnTo>
                    <a:pt x="1869649" y="3291"/>
                  </a:lnTo>
                  <a:lnTo>
                    <a:pt x="1853346" y="0"/>
                  </a:lnTo>
                  <a:close/>
                </a:path>
              </a:pathLst>
            </a:custGeom>
            <a:solidFill>
              <a:srgbClr val="E23644"/>
            </a:solidFill>
          </p:spPr>
          <p:txBody>
            <a:bodyPr wrap="square" lIns="0" tIns="0" rIns="0" bIns="0" rtlCol="0"/>
            <a:lstStyle/>
            <a:p>
              <a:endParaRPr dirty="0"/>
            </a:p>
          </p:txBody>
        </p:sp>
        <p:sp>
          <p:nvSpPr>
            <p:cNvPr id="41" name="object 41">
              <a:extLst>
                <a:ext uri="{FF2B5EF4-FFF2-40B4-BE49-F238E27FC236}">
                  <a16:creationId xmlns:a16="http://schemas.microsoft.com/office/drawing/2014/main" id="{913D94D9-F0B0-F3E5-0AB5-A8A61B573443}"/>
                </a:ext>
              </a:extLst>
            </p:cNvPr>
            <p:cNvSpPr/>
            <p:nvPr/>
          </p:nvSpPr>
          <p:spPr>
            <a:xfrm>
              <a:off x="541009" y="10765419"/>
              <a:ext cx="1263650" cy="222250"/>
            </a:xfrm>
            <a:custGeom>
              <a:avLst/>
              <a:gdLst/>
              <a:ahLst/>
              <a:cxnLst/>
              <a:rect l="l" t="t" r="r" b="b"/>
              <a:pathLst>
                <a:path w="1263650" h="222250">
                  <a:moveTo>
                    <a:pt x="98348" y="6585"/>
                  </a:moveTo>
                  <a:lnTo>
                    <a:pt x="54757" y="14154"/>
                  </a:lnTo>
                  <a:lnTo>
                    <a:pt x="16756" y="45988"/>
                  </a:lnTo>
                  <a:lnTo>
                    <a:pt x="16650" y="46132"/>
                  </a:lnTo>
                  <a:lnTo>
                    <a:pt x="2648" y="83674"/>
                  </a:lnTo>
                  <a:lnTo>
                    <a:pt x="0" y="113952"/>
                  </a:lnTo>
                  <a:lnTo>
                    <a:pt x="375" y="125780"/>
                  </a:lnTo>
                  <a:lnTo>
                    <a:pt x="9394" y="167645"/>
                  </a:lnTo>
                  <a:lnTo>
                    <a:pt x="37813" y="204964"/>
                  </a:lnTo>
                  <a:lnTo>
                    <a:pt x="74656" y="220103"/>
                  </a:lnTo>
                  <a:lnTo>
                    <a:pt x="98062" y="222036"/>
                  </a:lnTo>
                  <a:lnTo>
                    <a:pt x="109980" y="221553"/>
                  </a:lnTo>
                  <a:lnTo>
                    <a:pt x="149786" y="210037"/>
                  </a:lnTo>
                  <a:lnTo>
                    <a:pt x="171086" y="192831"/>
                  </a:lnTo>
                  <a:lnTo>
                    <a:pt x="98062" y="192831"/>
                  </a:lnTo>
                  <a:lnTo>
                    <a:pt x="88118" y="192259"/>
                  </a:lnTo>
                  <a:lnTo>
                    <a:pt x="87902" y="192259"/>
                  </a:lnTo>
                  <a:lnTo>
                    <a:pt x="78521" y="190469"/>
                  </a:lnTo>
                  <a:lnTo>
                    <a:pt x="46391" y="164486"/>
                  </a:lnTo>
                  <a:lnTo>
                    <a:pt x="36502" y="126067"/>
                  </a:lnTo>
                  <a:lnTo>
                    <a:pt x="36075" y="114238"/>
                  </a:lnTo>
                  <a:lnTo>
                    <a:pt x="36487" y="102437"/>
                  </a:lnTo>
                  <a:lnTo>
                    <a:pt x="46400" y="63999"/>
                  </a:lnTo>
                  <a:lnTo>
                    <a:pt x="78771" y="38151"/>
                  </a:lnTo>
                  <a:lnTo>
                    <a:pt x="98348" y="35788"/>
                  </a:lnTo>
                  <a:lnTo>
                    <a:pt x="171357" y="35788"/>
                  </a:lnTo>
                  <a:lnTo>
                    <a:pt x="162733" y="27235"/>
                  </a:lnTo>
                  <a:lnTo>
                    <a:pt x="152605" y="19898"/>
                  </a:lnTo>
                  <a:lnTo>
                    <a:pt x="141266" y="14154"/>
                  </a:lnTo>
                  <a:lnTo>
                    <a:pt x="128343" y="9949"/>
                  </a:lnTo>
                  <a:lnTo>
                    <a:pt x="114030" y="7426"/>
                  </a:lnTo>
                  <a:lnTo>
                    <a:pt x="98348" y="6585"/>
                  </a:lnTo>
                  <a:close/>
                </a:path>
                <a:path w="1263650" h="222250">
                  <a:moveTo>
                    <a:pt x="171357" y="35788"/>
                  </a:moveTo>
                  <a:lnTo>
                    <a:pt x="98348" y="35788"/>
                  </a:lnTo>
                  <a:lnTo>
                    <a:pt x="113290" y="37095"/>
                  </a:lnTo>
                  <a:lnTo>
                    <a:pt x="126340" y="41103"/>
                  </a:lnTo>
                  <a:lnTo>
                    <a:pt x="126194" y="41103"/>
                  </a:lnTo>
                  <a:lnTo>
                    <a:pt x="136625" y="47545"/>
                  </a:lnTo>
                  <a:lnTo>
                    <a:pt x="145038" y="56725"/>
                  </a:lnTo>
                  <a:lnTo>
                    <a:pt x="158841" y="96845"/>
                  </a:lnTo>
                  <a:lnTo>
                    <a:pt x="159762" y="114238"/>
                  </a:lnTo>
                  <a:lnTo>
                    <a:pt x="159365" y="125780"/>
                  </a:lnTo>
                  <a:lnTo>
                    <a:pt x="149652" y="164486"/>
                  </a:lnTo>
                  <a:lnTo>
                    <a:pt x="117674" y="190469"/>
                  </a:lnTo>
                  <a:lnTo>
                    <a:pt x="98062" y="192831"/>
                  </a:lnTo>
                  <a:lnTo>
                    <a:pt x="171086" y="192831"/>
                  </a:lnTo>
                  <a:lnTo>
                    <a:pt x="189682" y="158330"/>
                  </a:lnTo>
                  <a:lnTo>
                    <a:pt x="195838" y="114238"/>
                  </a:lnTo>
                  <a:lnTo>
                    <a:pt x="195158" y="98393"/>
                  </a:lnTo>
                  <a:lnTo>
                    <a:pt x="185012" y="57548"/>
                  </a:lnTo>
                  <a:lnTo>
                    <a:pt x="171606" y="36075"/>
                  </a:lnTo>
                  <a:lnTo>
                    <a:pt x="171501" y="35932"/>
                  </a:lnTo>
                  <a:lnTo>
                    <a:pt x="171357" y="35788"/>
                  </a:lnTo>
                  <a:close/>
                </a:path>
                <a:path w="1263650" h="222250">
                  <a:moveTo>
                    <a:pt x="242499" y="60698"/>
                  </a:moveTo>
                  <a:lnTo>
                    <a:pt x="206853" y="60698"/>
                  </a:lnTo>
                  <a:lnTo>
                    <a:pt x="267122" y="219172"/>
                  </a:lnTo>
                  <a:lnTo>
                    <a:pt x="303197" y="219172"/>
                  </a:lnTo>
                  <a:lnTo>
                    <a:pt x="314194" y="190254"/>
                  </a:lnTo>
                  <a:lnTo>
                    <a:pt x="284444" y="190254"/>
                  </a:lnTo>
                  <a:lnTo>
                    <a:pt x="283775" y="185578"/>
                  </a:lnTo>
                  <a:lnTo>
                    <a:pt x="282583" y="179804"/>
                  </a:lnTo>
                  <a:lnTo>
                    <a:pt x="279147" y="166061"/>
                  </a:lnTo>
                  <a:lnTo>
                    <a:pt x="277238" y="159667"/>
                  </a:lnTo>
                  <a:lnTo>
                    <a:pt x="275138" y="153749"/>
                  </a:lnTo>
                  <a:lnTo>
                    <a:pt x="242499" y="60698"/>
                  </a:lnTo>
                  <a:close/>
                </a:path>
                <a:path w="1263650" h="222250">
                  <a:moveTo>
                    <a:pt x="363466" y="60698"/>
                  </a:moveTo>
                  <a:lnTo>
                    <a:pt x="327964" y="60698"/>
                  </a:lnTo>
                  <a:lnTo>
                    <a:pt x="295324" y="153749"/>
                  </a:lnTo>
                  <a:lnTo>
                    <a:pt x="293290" y="159667"/>
                  </a:lnTo>
                  <a:lnTo>
                    <a:pt x="291363" y="165918"/>
                  </a:lnTo>
                  <a:lnTo>
                    <a:pt x="289454" y="172789"/>
                  </a:lnTo>
                  <a:lnTo>
                    <a:pt x="287545" y="179565"/>
                  </a:lnTo>
                  <a:lnTo>
                    <a:pt x="286257" y="185387"/>
                  </a:lnTo>
                  <a:lnTo>
                    <a:pt x="285589" y="190254"/>
                  </a:lnTo>
                  <a:lnTo>
                    <a:pt x="314194" y="190254"/>
                  </a:lnTo>
                  <a:lnTo>
                    <a:pt x="363466" y="60698"/>
                  </a:lnTo>
                  <a:close/>
                </a:path>
                <a:path w="1263650" h="222250">
                  <a:moveTo>
                    <a:pt x="444199" y="57691"/>
                  </a:moveTo>
                  <a:lnTo>
                    <a:pt x="406118" y="67426"/>
                  </a:lnTo>
                  <a:lnTo>
                    <a:pt x="376834" y="105577"/>
                  </a:lnTo>
                  <a:lnTo>
                    <a:pt x="371761" y="141009"/>
                  </a:lnTo>
                  <a:lnTo>
                    <a:pt x="372379" y="153848"/>
                  </a:lnTo>
                  <a:lnTo>
                    <a:pt x="387124" y="194281"/>
                  </a:lnTo>
                  <a:lnTo>
                    <a:pt x="418493" y="216962"/>
                  </a:lnTo>
                  <a:lnTo>
                    <a:pt x="450355" y="222036"/>
                  </a:lnTo>
                  <a:lnTo>
                    <a:pt x="458640" y="221875"/>
                  </a:lnTo>
                  <a:lnTo>
                    <a:pt x="465035" y="221472"/>
                  </a:lnTo>
                  <a:lnTo>
                    <a:pt x="465608" y="221472"/>
                  </a:lnTo>
                  <a:lnTo>
                    <a:pt x="504038" y="211299"/>
                  </a:lnTo>
                  <a:lnTo>
                    <a:pt x="504038" y="195551"/>
                  </a:lnTo>
                  <a:lnTo>
                    <a:pt x="451786" y="195551"/>
                  </a:lnTo>
                  <a:lnTo>
                    <a:pt x="442522" y="194835"/>
                  </a:lnTo>
                  <a:lnTo>
                    <a:pt x="441950" y="194835"/>
                  </a:lnTo>
                  <a:lnTo>
                    <a:pt x="432818" y="192438"/>
                  </a:lnTo>
                  <a:lnTo>
                    <a:pt x="407246" y="158456"/>
                  </a:lnTo>
                  <a:lnTo>
                    <a:pt x="406262" y="147594"/>
                  </a:lnTo>
                  <a:lnTo>
                    <a:pt x="512054" y="147594"/>
                  </a:lnTo>
                  <a:lnTo>
                    <a:pt x="511990" y="128196"/>
                  </a:lnTo>
                  <a:lnTo>
                    <a:pt x="511770" y="123543"/>
                  </a:lnTo>
                  <a:lnTo>
                    <a:pt x="406978" y="123543"/>
                  </a:lnTo>
                  <a:lnTo>
                    <a:pt x="408338" y="114194"/>
                  </a:lnTo>
                  <a:lnTo>
                    <a:pt x="436629" y="83674"/>
                  </a:lnTo>
                  <a:lnTo>
                    <a:pt x="444199" y="83030"/>
                  </a:lnTo>
                  <a:lnTo>
                    <a:pt x="498890" y="83030"/>
                  </a:lnTo>
                  <a:lnTo>
                    <a:pt x="493981" y="76982"/>
                  </a:lnTo>
                  <a:lnTo>
                    <a:pt x="454778" y="58300"/>
                  </a:lnTo>
                  <a:lnTo>
                    <a:pt x="455589" y="58300"/>
                  </a:lnTo>
                  <a:lnTo>
                    <a:pt x="444199" y="57691"/>
                  </a:lnTo>
                  <a:close/>
                </a:path>
                <a:path w="1263650" h="222250">
                  <a:moveTo>
                    <a:pt x="504038" y="183956"/>
                  </a:moveTo>
                  <a:lnTo>
                    <a:pt x="466173" y="194835"/>
                  </a:lnTo>
                  <a:lnTo>
                    <a:pt x="451786" y="195551"/>
                  </a:lnTo>
                  <a:lnTo>
                    <a:pt x="504038" y="195551"/>
                  </a:lnTo>
                  <a:lnTo>
                    <a:pt x="504038" y="183956"/>
                  </a:lnTo>
                  <a:close/>
                </a:path>
                <a:path w="1263650" h="222250">
                  <a:moveTo>
                    <a:pt x="498890" y="83030"/>
                  </a:moveTo>
                  <a:lnTo>
                    <a:pt x="452120" y="83030"/>
                  </a:lnTo>
                  <a:lnTo>
                    <a:pt x="458610" y="84748"/>
                  </a:lnTo>
                  <a:lnTo>
                    <a:pt x="463667" y="88184"/>
                  </a:lnTo>
                  <a:lnTo>
                    <a:pt x="468821" y="91620"/>
                  </a:lnTo>
                  <a:lnTo>
                    <a:pt x="472639" y="96391"/>
                  </a:lnTo>
                  <a:lnTo>
                    <a:pt x="475120" y="102499"/>
                  </a:lnTo>
                  <a:lnTo>
                    <a:pt x="477697" y="108607"/>
                  </a:lnTo>
                  <a:lnTo>
                    <a:pt x="479033" y="115622"/>
                  </a:lnTo>
                  <a:lnTo>
                    <a:pt x="479129" y="123543"/>
                  </a:lnTo>
                  <a:lnTo>
                    <a:pt x="511770" y="123543"/>
                  </a:lnTo>
                  <a:lnTo>
                    <a:pt x="499403" y="83674"/>
                  </a:lnTo>
                  <a:lnTo>
                    <a:pt x="498890" y="83030"/>
                  </a:lnTo>
                  <a:close/>
                </a:path>
                <a:path w="1263650" h="222250">
                  <a:moveTo>
                    <a:pt x="569882" y="60698"/>
                  </a:moveTo>
                  <a:lnTo>
                    <a:pt x="543541" y="60698"/>
                  </a:lnTo>
                  <a:lnTo>
                    <a:pt x="543541" y="219172"/>
                  </a:lnTo>
                  <a:lnTo>
                    <a:pt x="577326" y="219172"/>
                  </a:lnTo>
                  <a:lnTo>
                    <a:pt x="577326" y="128459"/>
                  </a:lnTo>
                  <a:lnTo>
                    <a:pt x="578519" y="121587"/>
                  </a:lnTo>
                  <a:lnTo>
                    <a:pt x="583291" y="109753"/>
                  </a:lnTo>
                  <a:lnTo>
                    <a:pt x="586584" y="104838"/>
                  </a:lnTo>
                  <a:lnTo>
                    <a:pt x="590783" y="100925"/>
                  </a:lnTo>
                  <a:lnTo>
                    <a:pt x="594982" y="96916"/>
                  </a:lnTo>
                  <a:lnTo>
                    <a:pt x="599801" y="93958"/>
                  </a:lnTo>
                  <a:lnTo>
                    <a:pt x="605242" y="92049"/>
                  </a:lnTo>
                  <a:lnTo>
                    <a:pt x="610682" y="90045"/>
                  </a:lnTo>
                  <a:lnTo>
                    <a:pt x="616408" y="89043"/>
                  </a:lnTo>
                  <a:lnTo>
                    <a:pt x="637767" y="89043"/>
                  </a:lnTo>
                  <a:lnTo>
                    <a:pt x="637810" y="88613"/>
                  </a:lnTo>
                  <a:lnTo>
                    <a:pt x="574463" y="88613"/>
                  </a:lnTo>
                  <a:lnTo>
                    <a:pt x="569882" y="60698"/>
                  </a:lnTo>
                  <a:close/>
                </a:path>
                <a:path w="1263650" h="222250">
                  <a:moveTo>
                    <a:pt x="675237" y="60698"/>
                  </a:moveTo>
                  <a:lnTo>
                    <a:pt x="640602" y="60698"/>
                  </a:lnTo>
                  <a:lnTo>
                    <a:pt x="640473" y="61986"/>
                  </a:lnTo>
                  <a:lnTo>
                    <a:pt x="640391" y="62802"/>
                  </a:lnTo>
                  <a:lnTo>
                    <a:pt x="699860" y="219172"/>
                  </a:lnTo>
                  <a:lnTo>
                    <a:pt x="735936" y="219172"/>
                  </a:lnTo>
                  <a:lnTo>
                    <a:pt x="746933" y="190254"/>
                  </a:lnTo>
                  <a:lnTo>
                    <a:pt x="717182" y="190254"/>
                  </a:lnTo>
                  <a:lnTo>
                    <a:pt x="716514" y="185578"/>
                  </a:lnTo>
                  <a:lnTo>
                    <a:pt x="715321" y="179804"/>
                  </a:lnTo>
                  <a:lnTo>
                    <a:pt x="711885" y="166061"/>
                  </a:lnTo>
                  <a:lnTo>
                    <a:pt x="709976" y="159667"/>
                  </a:lnTo>
                  <a:lnTo>
                    <a:pt x="707877" y="153749"/>
                  </a:lnTo>
                  <a:lnTo>
                    <a:pt x="675237" y="60698"/>
                  </a:lnTo>
                  <a:close/>
                </a:path>
                <a:path w="1263650" h="222250">
                  <a:moveTo>
                    <a:pt x="796205" y="60698"/>
                  </a:moveTo>
                  <a:lnTo>
                    <a:pt x="760701" y="60698"/>
                  </a:lnTo>
                  <a:lnTo>
                    <a:pt x="728062" y="153749"/>
                  </a:lnTo>
                  <a:lnTo>
                    <a:pt x="726029" y="159667"/>
                  </a:lnTo>
                  <a:lnTo>
                    <a:pt x="724101" y="165918"/>
                  </a:lnTo>
                  <a:lnTo>
                    <a:pt x="722192" y="172789"/>
                  </a:lnTo>
                  <a:lnTo>
                    <a:pt x="720284" y="179565"/>
                  </a:lnTo>
                  <a:lnTo>
                    <a:pt x="718996" y="185387"/>
                  </a:lnTo>
                  <a:lnTo>
                    <a:pt x="718328" y="190254"/>
                  </a:lnTo>
                  <a:lnTo>
                    <a:pt x="746933" y="190254"/>
                  </a:lnTo>
                  <a:lnTo>
                    <a:pt x="796205" y="60698"/>
                  </a:lnTo>
                  <a:close/>
                </a:path>
                <a:path w="1263650" h="222250">
                  <a:moveTo>
                    <a:pt x="637767" y="89043"/>
                  </a:moveTo>
                  <a:lnTo>
                    <a:pt x="624711" y="89043"/>
                  </a:lnTo>
                  <a:lnTo>
                    <a:pt x="627288" y="89186"/>
                  </a:lnTo>
                  <a:lnTo>
                    <a:pt x="633109" y="89759"/>
                  </a:lnTo>
                  <a:lnTo>
                    <a:pt x="635591" y="90188"/>
                  </a:lnTo>
                  <a:lnTo>
                    <a:pt x="637595" y="90761"/>
                  </a:lnTo>
                  <a:lnTo>
                    <a:pt x="637695" y="89759"/>
                  </a:lnTo>
                  <a:lnTo>
                    <a:pt x="637767" y="89043"/>
                  </a:lnTo>
                  <a:close/>
                </a:path>
                <a:path w="1263650" h="222250">
                  <a:moveTo>
                    <a:pt x="626524" y="57691"/>
                  </a:moveTo>
                  <a:lnTo>
                    <a:pt x="616599" y="57691"/>
                  </a:lnTo>
                  <a:lnTo>
                    <a:pt x="609918" y="59123"/>
                  </a:lnTo>
                  <a:lnTo>
                    <a:pt x="579187" y="82982"/>
                  </a:lnTo>
                  <a:lnTo>
                    <a:pt x="576038" y="88613"/>
                  </a:lnTo>
                  <a:lnTo>
                    <a:pt x="637810" y="88613"/>
                  </a:lnTo>
                  <a:lnTo>
                    <a:pt x="640391" y="62802"/>
                  </a:lnTo>
                  <a:lnTo>
                    <a:pt x="639591" y="60698"/>
                  </a:lnTo>
                  <a:lnTo>
                    <a:pt x="640602" y="60698"/>
                  </a:lnTo>
                  <a:lnTo>
                    <a:pt x="640745" y="59266"/>
                  </a:lnTo>
                  <a:lnTo>
                    <a:pt x="638454" y="58789"/>
                  </a:lnTo>
                  <a:lnTo>
                    <a:pt x="635734" y="58407"/>
                  </a:lnTo>
                  <a:lnTo>
                    <a:pt x="629435" y="57835"/>
                  </a:lnTo>
                  <a:lnTo>
                    <a:pt x="626524" y="57691"/>
                  </a:lnTo>
                  <a:close/>
                </a:path>
                <a:path w="1263650" h="222250">
                  <a:moveTo>
                    <a:pt x="640602" y="60698"/>
                  </a:moveTo>
                  <a:lnTo>
                    <a:pt x="639591" y="60698"/>
                  </a:lnTo>
                  <a:lnTo>
                    <a:pt x="640391" y="62802"/>
                  </a:lnTo>
                  <a:lnTo>
                    <a:pt x="640602" y="60698"/>
                  </a:lnTo>
                  <a:close/>
                </a:path>
                <a:path w="1263650" h="222250">
                  <a:moveTo>
                    <a:pt x="847446" y="60698"/>
                  </a:moveTo>
                  <a:lnTo>
                    <a:pt x="813804" y="60698"/>
                  </a:lnTo>
                  <a:lnTo>
                    <a:pt x="813804" y="219172"/>
                  </a:lnTo>
                  <a:lnTo>
                    <a:pt x="847446" y="219172"/>
                  </a:lnTo>
                  <a:lnTo>
                    <a:pt x="847446" y="60698"/>
                  </a:lnTo>
                  <a:close/>
                </a:path>
                <a:path w="1263650" h="222250">
                  <a:moveTo>
                    <a:pt x="835994" y="0"/>
                  </a:moveTo>
                  <a:lnTo>
                    <a:pt x="825496" y="0"/>
                  </a:lnTo>
                  <a:lnTo>
                    <a:pt x="820962" y="1383"/>
                  </a:lnTo>
                  <a:lnTo>
                    <a:pt x="817241" y="4151"/>
                  </a:lnTo>
                  <a:lnTo>
                    <a:pt x="813614" y="6919"/>
                  </a:lnTo>
                  <a:lnTo>
                    <a:pt x="811800" y="11690"/>
                  </a:lnTo>
                  <a:lnTo>
                    <a:pt x="811800" y="25147"/>
                  </a:lnTo>
                  <a:lnTo>
                    <a:pt x="813614" y="29919"/>
                  </a:lnTo>
                  <a:lnTo>
                    <a:pt x="817241" y="32782"/>
                  </a:lnTo>
                  <a:lnTo>
                    <a:pt x="820962" y="35550"/>
                  </a:lnTo>
                  <a:lnTo>
                    <a:pt x="825496" y="36934"/>
                  </a:lnTo>
                  <a:lnTo>
                    <a:pt x="835994" y="36934"/>
                  </a:lnTo>
                  <a:lnTo>
                    <a:pt x="840432" y="35550"/>
                  </a:lnTo>
                  <a:lnTo>
                    <a:pt x="847972" y="29919"/>
                  </a:lnTo>
                  <a:lnTo>
                    <a:pt x="849881" y="25147"/>
                  </a:lnTo>
                  <a:lnTo>
                    <a:pt x="849881" y="11690"/>
                  </a:lnTo>
                  <a:lnTo>
                    <a:pt x="847972" y="6919"/>
                  </a:lnTo>
                  <a:lnTo>
                    <a:pt x="844154" y="4151"/>
                  </a:lnTo>
                  <a:lnTo>
                    <a:pt x="840432" y="1383"/>
                  </a:lnTo>
                  <a:lnTo>
                    <a:pt x="835994" y="0"/>
                  </a:lnTo>
                  <a:close/>
                </a:path>
                <a:path w="1263650" h="222250">
                  <a:moveTo>
                    <a:pt x="952373" y="57691"/>
                  </a:moveTo>
                  <a:lnTo>
                    <a:pt x="914292" y="67426"/>
                  </a:lnTo>
                  <a:lnTo>
                    <a:pt x="885008" y="105577"/>
                  </a:lnTo>
                  <a:lnTo>
                    <a:pt x="879935" y="141009"/>
                  </a:lnTo>
                  <a:lnTo>
                    <a:pt x="880553" y="153848"/>
                  </a:lnTo>
                  <a:lnTo>
                    <a:pt x="895298" y="194281"/>
                  </a:lnTo>
                  <a:lnTo>
                    <a:pt x="926667" y="216962"/>
                  </a:lnTo>
                  <a:lnTo>
                    <a:pt x="958529" y="222036"/>
                  </a:lnTo>
                  <a:lnTo>
                    <a:pt x="966814" y="221875"/>
                  </a:lnTo>
                  <a:lnTo>
                    <a:pt x="973209" y="221472"/>
                  </a:lnTo>
                  <a:lnTo>
                    <a:pt x="973782" y="221472"/>
                  </a:lnTo>
                  <a:lnTo>
                    <a:pt x="1012212" y="211299"/>
                  </a:lnTo>
                  <a:lnTo>
                    <a:pt x="1012212" y="195551"/>
                  </a:lnTo>
                  <a:lnTo>
                    <a:pt x="959960" y="195551"/>
                  </a:lnTo>
                  <a:lnTo>
                    <a:pt x="950696" y="194835"/>
                  </a:lnTo>
                  <a:lnTo>
                    <a:pt x="950124" y="194835"/>
                  </a:lnTo>
                  <a:lnTo>
                    <a:pt x="940992" y="192438"/>
                  </a:lnTo>
                  <a:lnTo>
                    <a:pt x="915420" y="158456"/>
                  </a:lnTo>
                  <a:lnTo>
                    <a:pt x="914436" y="147594"/>
                  </a:lnTo>
                  <a:lnTo>
                    <a:pt x="1020228" y="147594"/>
                  </a:lnTo>
                  <a:lnTo>
                    <a:pt x="1020164" y="128196"/>
                  </a:lnTo>
                  <a:lnTo>
                    <a:pt x="1019944" y="123543"/>
                  </a:lnTo>
                  <a:lnTo>
                    <a:pt x="915152" y="123543"/>
                  </a:lnTo>
                  <a:lnTo>
                    <a:pt x="916512" y="114194"/>
                  </a:lnTo>
                  <a:lnTo>
                    <a:pt x="944803" y="83674"/>
                  </a:lnTo>
                  <a:lnTo>
                    <a:pt x="952373" y="83030"/>
                  </a:lnTo>
                  <a:lnTo>
                    <a:pt x="1007064" y="83030"/>
                  </a:lnTo>
                  <a:lnTo>
                    <a:pt x="1002155" y="76982"/>
                  </a:lnTo>
                  <a:lnTo>
                    <a:pt x="962953" y="58300"/>
                  </a:lnTo>
                  <a:lnTo>
                    <a:pt x="963763" y="58300"/>
                  </a:lnTo>
                  <a:lnTo>
                    <a:pt x="952373" y="57691"/>
                  </a:lnTo>
                  <a:close/>
                </a:path>
                <a:path w="1263650" h="222250">
                  <a:moveTo>
                    <a:pt x="1012212" y="183956"/>
                  </a:moveTo>
                  <a:lnTo>
                    <a:pt x="974347" y="194835"/>
                  </a:lnTo>
                  <a:lnTo>
                    <a:pt x="959960" y="195551"/>
                  </a:lnTo>
                  <a:lnTo>
                    <a:pt x="1012212" y="195551"/>
                  </a:lnTo>
                  <a:lnTo>
                    <a:pt x="1012212" y="183956"/>
                  </a:lnTo>
                  <a:close/>
                </a:path>
                <a:path w="1263650" h="222250">
                  <a:moveTo>
                    <a:pt x="1007064" y="83030"/>
                  </a:moveTo>
                  <a:lnTo>
                    <a:pt x="960294" y="83030"/>
                  </a:lnTo>
                  <a:lnTo>
                    <a:pt x="966784" y="84748"/>
                  </a:lnTo>
                  <a:lnTo>
                    <a:pt x="971841" y="88184"/>
                  </a:lnTo>
                  <a:lnTo>
                    <a:pt x="976995" y="91620"/>
                  </a:lnTo>
                  <a:lnTo>
                    <a:pt x="980813" y="96391"/>
                  </a:lnTo>
                  <a:lnTo>
                    <a:pt x="983294" y="102499"/>
                  </a:lnTo>
                  <a:lnTo>
                    <a:pt x="985871" y="108607"/>
                  </a:lnTo>
                  <a:lnTo>
                    <a:pt x="987207" y="115622"/>
                  </a:lnTo>
                  <a:lnTo>
                    <a:pt x="987303" y="123543"/>
                  </a:lnTo>
                  <a:lnTo>
                    <a:pt x="1019944" y="123543"/>
                  </a:lnTo>
                  <a:lnTo>
                    <a:pt x="1007577" y="83674"/>
                  </a:lnTo>
                  <a:lnTo>
                    <a:pt x="1007064" y="83030"/>
                  </a:lnTo>
                  <a:close/>
                </a:path>
                <a:path w="1263650" h="222250">
                  <a:moveTo>
                    <a:pt x="1064889" y="60555"/>
                  </a:moveTo>
                  <a:lnTo>
                    <a:pt x="1030817" y="60555"/>
                  </a:lnTo>
                  <a:lnTo>
                    <a:pt x="1075192" y="219028"/>
                  </a:lnTo>
                  <a:lnTo>
                    <a:pt x="1112123" y="219028"/>
                  </a:lnTo>
                  <a:lnTo>
                    <a:pt x="1120978" y="188250"/>
                  </a:lnTo>
                  <a:lnTo>
                    <a:pt x="1094951" y="188250"/>
                  </a:lnTo>
                  <a:lnTo>
                    <a:pt x="1094609" y="185673"/>
                  </a:lnTo>
                  <a:lnTo>
                    <a:pt x="1089677" y="158044"/>
                  </a:lnTo>
                  <a:lnTo>
                    <a:pt x="1088172" y="150648"/>
                  </a:lnTo>
                  <a:lnTo>
                    <a:pt x="1086857" y="144731"/>
                  </a:lnTo>
                  <a:lnTo>
                    <a:pt x="1085496" y="139291"/>
                  </a:lnTo>
                  <a:lnTo>
                    <a:pt x="1064889" y="60555"/>
                  </a:lnTo>
                  <a:close/>
                </a:path>
                <a:path w="1263650" h="222250">
                  <a:moveTo>
                    <a:pt x="1174315" y="90045"/>
                  </a:moveTo>
                  <a:lnTo>
                    <a:pt x="1147630" y="90045"/>
                  </a:lnTo>
                  <a:lnTo>
                    <a:pt x="1150059" y="100925"/>
                  </a:lnTo>
                  <a:lnTo>
                    <a:pt x="1151211" y="105601"/>
                  </a:lnTo>
                  <a:lnTo>
                    <a:pt x="1153787" y="116242"/>
                  </a:lnTo>
                  <a:lnTo>
                    <a:pt x="1156457" y="126979"/>
                  </a:lnTo>
                  <a:lnTo>
                    <a:pt x="1159127" y="137287"/>
                  </a:lnTo>
                  <a:lnTo>
                    <a:pt x="1161231" y="145303"/>
                  </a:lnTo>
                  <a:lnTo>
                    <a:pt x="1181273" y="219028"/>
                  </a:lnTo>
                  <a:lnTo>
                    <a:pt x="1218926" y="219028"/>
                  </a:lnTo>
                  <a:lnTo>
                    <a:pt x="1227599" y="188250"/>
                  </a:lnTo>
                  <a:lnTo>
                    <a:pt x="1227640" y="188107"/>
                  </a:lnTo>
                  <a:lnTo>
                    <a:pt x="1198162" y="188107"/>
                  </a:lnTo>
                  <a:lnTo>
                    <a:pt x="1197973" y="185673"/>
                  </a:lnTo>
                  <a:lnTo>
                    <a:pt x="1197880" y="184480"/>
                  </a:lnTo>
                  <a:lnTo>
                    <a:pt x="1197287" y="180472"/>
                  </a:lnTo>
                  <a:lnTo>
                    <a:pt x="1197216" y="179995"/>
                  </a:lnTo>
                  <a:lnTo>
                    <a:pt x="1196245" y="174937"/>
                  </a:lnTo>
                  <a:lnTo>
                    <a:pt x="1195267" y="169306"/>
                  </a:lnTo>
                  <a:lnTo>
                    <a:pt x="1194110" y="163484"/>
                  </a:lnTo>
                  <a:lnTo>
                    <a:pt x="1192864" y="158044"/>
                  </a:lnTo>
                  <a:lnTo>
                    <a:pt x="1191628" y="152509"/>
                  </a:lnTo>
                  <a:lnTo>
                    <a:pt x="1190477" y="147928"/>
                  </a:lnTo>
                  <a:lnTo>
                    <a:pt x="1189554" y="144731"/>
                  </a:lnTo>
                  <a:lnTo>
                    <a:pt x="1174315" y="90045"/>
                  </a:lnTo>
                  <a:close/>
                </a:path>
                <a:path w="1263650" h="222250">
                  <a:moveTo>
                    <a:pt x="1166100" y="60555"/>
                  </a:moveTo>
                  <a:lnTo>
                    <a:pt x="1129306" y="60555"/>
                  </a:lnTo>
                  <a:lnTo>
                    <a:pt x="1104971" y="144301"/>
                  </a:lnTo>
                  <a:lnTo>
                    <a:pt x="1104207" y="146687"/>
                  </a:lnTo>
                  <a:lnTo>
                    <a:pt x="1096480" y="185673"/>
                  </a:lnTo>
                  <a:lnTo>
                    <a:pt x="1096092" y="188250"/>
                  </a:lnTo>
                  <a:lnTo>
                    <a:pt x="1120978" y="188250"/>
                  </a:lnTo>
                  <a:lnTo>
                    <a:pt x="1133492" y="144731"/>
                  </a:lnTo>
                  <a:lnTo>
                    <a:pt x="1134217" y="142154"/>
                  </a:lnTo>
                  <a:lnTo>
                    <a:pt x="1135368" y="137668"/>
                  </a:lnTo>
                  <a:lnTo>
                    <a:pt x="1136604" y="132419"/>
                  </a:lnTo>
                  <a:lnTo>
                    <a:pt x="1137944" y="127170"/>
                  </a:lnTo>
                  <a:lnTo>
                    <a:pt x="1146488" y="90045"/>
                  </a:lnTo>
                  <a:lnTo>
                    <a:pt x="1174315" y="90045"/>
                  </a:lnTo>
                  <a:lnTo>
                    <a:pt x="1166100" y="60555"/>
                  </a:lnTo>
                  <a:close/>
                </a:path>
                <a:path w="1263650" h="222250">
                  <a:moveTo>
                    <a:pt x="1263584" y="60555"/>
                  </a:moveTo>
                  <a:lnTo>
                    <a:pt x="1230088" y="60555"/>
                  </a:lnTo>
                  <a:lnTo>
                    <a:pt x="1209042" y="139291"/>
                  </a:lnTo>
                  <a:lnTo>
                    <a:pt x="1200443" y="179995"/>
                  </a:lnTo>
                  <a:lnTo>
                    <a:pt x="1199314" y="188107"/>
                  </a:lnTo>
                  <a:lnTo>
                    <a:pt x="1227640" y="188107"/>
                  </a:lnTo>
                  <a:lnTo>
                    <a:pt x="1263584" y="60555"/>
                  </a:lnTo>
                  <a:close/>
                </a:path>
              </a:pathLst>
            </a:custGeom>
            <a:solidFill>
              <a:srgbClr val="FFFFFF"/>
            </a:solidFill>
          </p:spPr>
          <p:txBody>
            <a:bodyPr wrap="square" lIns="0" tIns="0" rIns="0" bIns="0" rtlCol="0"/>
            <a:lstStyle/>
            <a:p>
              <a:endParaRPr dirty="0"/>
            </a:p>
          </p:txBody>
        </p:sp>
      </p:grpSp>
      <p:pic>
        <p:nvPicPr>
          <p:cNvPr id="42" name="object 42">
            <a:extLst>
              <a:ext uri="{FF2B5EF4-FFF2-40B4-BE49-F238E27FC236}">
                <a16:creationId xmlns:a16="http://schemas.microsoft.com/office/drawing/2014/main" id="{88535052-27C3-BB9A-AA55-5319D92A91F9}"/>
              </a:ext>
            </a:extLst>
          </p:cNvPr>
          <p:cNvPicPr/>
          <p:nvPr/>
        </p:nvPicPr>
        <p:blipFill>
          <a:blip r:embed="rId2" cstate="print"/>
          <a:stretch>
            <a:fillRect/>
          </a:stretch>
        </p:blipFill>
        <p:spPr>
          <a:xfrm>
            <a:off x="2198885" y="10565756"/>
            <a:ext cx="4837549" cy="607311"/>
          </a:xfrm>
          <a:prstGeom prst="rect">
            <a:avLst/>
          </a:prstGeom>
        </p:spPr>
      </p:pic>
      <p:pic>
        <p:nvPicPr>
          <p:cNvPr id="43" name="object 43">
            <a:extLst>
              <a:ext uri="{FF2B5EF4-FFF2-40B4-BE49-F238E27FC236}">
                <a16:creationId xmlns:a16="http://schemas.microsoft.com/office/drawing/2014/main" id="{A3CF2377-255F-0648-3C42-7CBD788D523C}"/>
              </a:ext>
            </a:extLst>
          </p:cNvPr>
          <p:cNvPicPr/>
          <p:nvPr/>
        </p:nvPicPr>
        <p:blipFill>
          <a:blip r:embed="rId3" cstate="print"/>
          <a:stretch>
            <a:fillRect/>
          </a:stretch>
        </p:blipFill>
        <p:spPr>
          <a:xfrm>
            <a:off x="7120201" y="10565756"/>
            <a:ext cx="5633336" cy="607311"/>
          </a:xfrm>
          <a:prstGeom prst="rect">
            <a:avLst/>
          </a:prstGeom>
        </p:spPr>
      </p:pic>
      <p:grpSp>
        <p:nvGrpSpPr>
          <p:cNvPr id="44" name="object 44">
            <a:extLst>
              <a:ext uri="{FF2B5EF4-FFF2-40B4-BE49-F238E27FC236}">
                <a16:creationId xmlns:a16="http://schemas.microsoft.com/office/drawing/2014/main" id="{3DBDC712-3478-2B41-5AF3-7668D6AED83C}"/>
              </a:ext>
            </a:extLst>
          </p:cNvPr>
          <p:cNvGrpSpPr/>
          <p:nvPr/>
        </p:nvGrpSpPr>
        <p:grpSpPr>
          <a:xfrm>
            <a:off x="12837305" y="10565756"/>
            <a:ext cx="1874520" cy="607695"/>
            <a:chOff x="12837305" y="10565756"/>
            <a:chExt cx="1874520" cy="607695"/>
          </a:xfrm>
          <a:effectLst>
            <a:glow rad="228600">
              <a:schemeClr val="accent2">
                <a:satMod val="175000"/>
                <a:alpha val="40000"/>
              </a:schemeClr>
            </a:glow>
          </a:effectLst>
        </p:grpSpPr>
        <p:sp>
          <p:nvSpPr>
            <p:cNvPr id="45" name="object 45">
              <a:extLst>
                <a:ext uri="{FF2B5EF4-FFF2-40B4-BE49-F238E27FC236}">
                  <a16:creationId xmlns:a16="http://schemas.microsoft.com/office/drawing/2014/main" id="{5B5C58D2-C068-AE11-6362-576F590B5044}"/>
                </a:ext>
              </a:extLst>
            </p:cNvPr>
            <p:cNvSpPr/>
            <p:nvPr/>
          </p:nvSpPr>
          <p:spPr>
            <a:xfrm>
              <a:off x="12837305" y="10565756"/>
              <a:ext cx="1874520" cy="607695"/>
            </a:xfrm>
            <a:custGeom>
              <a:avLst/>
              <a:gdLst/>
              <a:ahLst/>
              <a:cxnLst/>
              <a:rect l="l" t="t" r="r" b="b"/>
              <a:pathLst>
                <a:path w="1874519" h="607695">
                  <a:moveTo>
                    <a:pt x="1832404"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32404" y="607311"/>
                  </a:lnTo>
                  <a:lnTo>
                    <a:pt x="1848707" y="604019"/>
                  </a:lnTo>
                  <a:lnTo>
                    <a:pt x="1862020" y="595043"/>
                  </a:lnTo>
                  <a:lnTo>
                    <a:pt x="1870996" y="581730"/>
                  </a:lnTo>
                  <a:lnTo>
                    <a:pt x="1874288" y="565427"/>
                  </a:lnTo>
                  <a:lnTo>
                    <a:pt x="1874288" y="41883"/>
                  </a:lnTo>
                  <a:lnTo>
                    <a:pt x="1870996" y="25580"/>
                  </a:lnTo>
                  <a:lnTo>
                    <a:pt x="1862020" y="12267"/>
                  </a:lnTo>
                  <a:lnTo>
                    <a:pt x="1848707" y="3291"/>
                  </a:lnTo>
                  <a:lnTo>
                    <a:pt x="1832404" y="0"/>
                  </a:lnTo>
                  <a:close/>
                </a:path>
              </a:pathLst>
            </a:custGeom>
            <a:solidFill>
              <a:srgbClr val="E23644"/>
            </a:solidFill>
          </p:spPr>
          <p:txBody>
            <a:bodyPr wrap="square" lIns="0" tIns="0" rIns="0" bIns="0" rtlCol="0"/>
            <a:lstStyle/>
            <a:p>
              <a:endParaRPr dirty="0"/>
            </a:p>
          </p:txBody>
        </p:sp>
        <p:sp>
          <p:nvSpPr>
            <p:cNvPr id="46" name="object 46">
              <a:extLst>
                <a:ext uri="{FF2B5EF4-FFF2-40B4-BE49-F238E27FC236}">
                  <a16:creationId xmlns:a16="http://schemas.microsoft.com/office/drawing/2014/main" id="{83827498-193F-E586-ABC6-2593E40A207E}"/>
                </a:ext>
              </a:extLst>
            </p:cNvPr>
            <p:cNvSpPr/>
            <p:nvPr/>
          </p:nvSpPr>
          <p:spPr>
            <a:xfrm>
              <a:off x="13155276" y="10761840"/>
              <a:ext cx="1236345" cy="226060"/>
            </a:xfrm>
            <a:custGeom>
              <a:avLst/>
              <a:gdLst/>
              <a:ahLst/>
              <a:cxnLst/>
              <a:rect l="l" t="t" r="r" b="b"/>
              <a:pathLst>
                <a:path w="1236344" h="226059">
                  <a:moveTo>
                    <a:pt x="0" y="182095"/>
                  </a:moveTo>
                  <a:lnTo>
                    <a:pt x="10641" y="218886"/>
                  </a:lnTo>
                  <a:lnTo>
                    <a:pt x="50772" y="225615"/>
                  </a:lnTo>
                  <a:lnTo>
                    <a:pt x="58407" y="225615"/>
                  </a:lnTo>
                  <a:lnTo>
                    <a:pt x="69303" y="225184"/>
                  </a:lnTo>
                  <a:lnTo>
                    <a:pt x="69601" y="225184"/>
                  </a:lnTo>
                  <a:lnTo>
                    <a:pt x="106794" y="214484"/>
                  </a:lnTo>
                  <a:lnTo>
                    <a:pt x="125484" y="196697"/>
                  </a:lnTo>
                  <a:lnTo>
                    <a:pt x="60555" y="196697"/>
                  </a:lnTo>
                  <a:lnTo>
                    <a:pt x="52431" y="196419"/>
                  </a:lnTo>
                  <a:lnTo>
                    <a:pt x="13809" y="187535"/>
                  </a:lnTo>
                  <a:lnTo>
                    <a:pt x="6558" y="184824"/>
                  </a:lnTo>
                  <a:lnTo>
                    <a:pt x="0" y="182095"/>
                  </a:lnTo>
                  <a:close/>
                </a:path>
                <a:path w="1236344" h="226059">
                  <a:moveTo>
                    <a:pt x="71435" y="10450"/>
                  </a:moveTo>
                  <a:lnTo>
                    <a:pt x="27772" y="20909"/>
                  </a:lnTo>
                  <a:lnTo>
                    <a:pt x="3104" y="58300"/>
                  </a:lnTo>
                  <a:lnTo>
                    <a:pt x="2576" y="66853"/>
                  </a:lnTo>
                  <a:lnTo>
                    <a:pt x="2576" y="75729"/>
                  </a:lnTo>
                  <a:lnTo>
                    <a:pt x="23191" y="111709"/>
                  </a:lnTo>
                  <a:lnTo>
                    <a:pt x="54685" y="128840"/>
                  </a:lnTo>
                  <a:lnTo>
                    <a:pt x="61950" y="131873"/>
                  </a:lnTo>
                  <a:lnTo>
                    <a:pt x="98396" y="156470"/>
                  </a:lnTo>
                  <a:lnTo>
                    <a:pt x="100066" y="161719"/>
                  </a:lnTo>
                  <a:lnTo>
                    <a:pt x="100066" y="173744"/>
                  </a:lnTo>
                  <a:lnTo>
                    <a:pt x="76688" y="195587"/>
                  </a:lnTo>
                  <a:lnTo>
                    <a:pt x="76550" y="195587"/>
                  </a:lnTo>
                  <a:lnTo>
                    <a:pt x="69430" y="196697"/>
                  </a:lnTo>
                  <a:lnTo>
                    <a:pt x="125484" y="196697"/>
                  </a:lnTo>
                  <a:lnTo>
                    <a:pt x="128793" y="190875"/>
                  </a:lnTo>
                  <a:lnTo>
                    <a:pt x="133994" y="165775"/>
                  </a:lnTo>
                  <a:lnTo>
                    <a:pt x="133592" y="157892"/>
                  </a:lnTo>
                  <a:lnTo>
                    <a:pt x="114668" y="123669"/>
                  </a:lnTo>
                  <a:lnTo>
                    <a:pt x="72419" y="101426"/>
                  </a:lnTo>
                  <a:lnTo>
                    <a:pt x="65923" y="98491"/>
                  </a:lnTo>
                  <a:lnTo>
                    <a:pt x="36504" y="72389"/>
                  </a:lnTo>
                  <a:lnTo>
                    <a:pt x="36504" y="60841"/>
                  </a:lnTo>
                  <a:lnTo>
                    <a:pt x="63179" y="39654"/>
                  </a:lnTo>
                  <a:lnTo>
                    <a:pt x="124674" y="39654"/>
                  </a:lnTo>
                  <a:lnTo>
                    <a:pt x="130988" y="23620"/>
                  </a:lnTo>
                  <a:lnTo>
                    <a:pt x="87397" y="11309"/>
                  </a:lnTo>
                  <a:lnTo>
                    <a:pt x="79541" y="10665"/>
                  </a:lnTo>
                  <a:lnTo>
                    <a:pt x="71435" y="10450"/>
                  </a:lnTo>
                  <a:close/>
                </a:path>
                <a:path w="1236344" h="226059">
                  <a:moveTo>
                    <a:pt x="124674" y="39654"/>
                  </a:moveTo>
                  <a:lnTo>
                    <a:pt x="78831" y="39654"/>
                  </a:lnTo>
                  <a:lnTo>
                    <a:pt x="87411" y="40751"/>
                  </a:lnTo>
                  <a:lnTo>
                    <a:pt x="87221" y="40751"/>
                  </a:lnTo>
                  <a:lnTo>
                    <a:pt x="120108" y="51249"/>
                  </a:lnTo>
                  <a:lnTo>
                    <a:pt x="124674" y="39654"/>
                  </a:lnTo>
                  <a:close/>
                </a:path>
                <a:path w="1236344" h="226059">
                  <a:moveTo>
                    <a:pt x="230473" y="61270"/>
                  </a:moveTo>
                  <a:lnTo>
                    <a:pt x="190246" y="70862"/>
                  </a:lnTo>
                  <a:lnTo>
                    <a:pt x="164193" y="98777"/>
                  </a:lnTo>
                  <a:lnTo>
                    <a:pt x="155173" y="143156"/>
                  </a:lnTo>
                  <a:lnTo>
                    <a:pt x="155469" y="151504"/>
                  </a:lnTo>
                  <a:lnTo>
                    <a:pt x="167162" y="192366"/>
                  </a:lnTo>
                  <a:lnTo>
                    <a:pt x="199552" y="220174"/>
                  </a:lnTo>
                  <a:lnTo>
                    <a:pt x="229471" y="225615"/>
                  </a:lnTo>
                  <a:lnTo>
                    <a:pt x="237980" y="225275"/>
                  </a:lnTo>
                  <a:lnTo>
                    <a:pt x="279397" y="209062"/>
                  </a:lnTo>
                  <a:lnTo>
                    <a:pt x="289506" y="198128"/>
                  </a:lnTo>
                  <a:lnTo>
                    <a:pt x="220691" y="198128"/>
                  </a:lnTo>
                  <a:lnTo>
                    <a:pt x="213056" y="195981"/>
                  </a:lnTo>
                  <a:lnTo>
                    <a:pt x="190855" y="159225"/>
                  </a:lnTo>
                  <a:lnTo>
                    <a:pt x="189817" y="143156"/>
                  </a:lnTo>
                  <a:lnTo>
                    <a:pt x="190416" y="130818"/>
                  </a:lnTo>
                  <a:lnTo>
                    <a:pt x="211827" y="92407"/>
                  </a:lnTo>
                  <a:lnTo>
                    <a:pt x="229902" y="88900"/>
                  </a:lnTo>
                  <a:lnTo>
                    <a:pt x="289121" y="88900"/>
                  </a:lnTo>
                  <a:lnTo>
                    <a:pt x="284050" y="82637"/>
                  </a:lnTo>
                  <a:lnTo>
                    <a:pt x="241103" y="61870"/>
                  </a:lnTo>
                  <a:lnTo>
                    <a:pt x="230473" y="61270"/>
                  </a:lnTo>
                  <a:close/>
                </a:path>
                <a:path w="1236344" h="226059">
                  <a:moveTo>
                    <a:pt x="289121" y="88900"/>
                  </a:moveTo>
                  <a:lnTo>
                    <a:pt x="239349" y="88900"/>
                  </a:lnTo>
                  <a:lnTo>
                    <a:pt x="247032" y="91047"/>
                  </a:lnTo>
                  <a:lnTo>
                    <a:pt x="252949" y="95342"/>
                  </a:lnTo>
                  <a:lnTo>
                    <a:pt x="269868" y="134826"/>
                  </a:lnTo>
                  <a:lnTo>
                    <a:pt x="270128" y="143156"/>
                  </a:lnTo>
                  <a:lnTo>
                    <a:pt x="269868" y="151504"/>
                  </a:lnTo>
                  <a:lnTo>
                    <a:pt x="252949" y="191686"/>
                  </a:lnTo>
                  <a:lnTo>
                    <a:pt x="239398" y="198128"/>
                  </a:lnTo>
                  <a:lnTo>
                    <a:pt x="289506" y="198128"/>
                  </a:lnTo>
                  <a:lnTo>
                    <a:pt x="303483" y="161802"/>
                  </a:lnTo>
                  <a:lnTo>
                    <a:pt x="304771" y="143156"/>
                  </a:lnTo>
                  <a:lnTo>
                    <a:pt x="304191" y="130818"/>
                  </a:lnTo>
                  <a:lnTo>
                    <a:pt x="304181" y="130612"/>
                  </a:lnTo>
                  <a:lnTo>
                    <a:pt x="302410" y="119034"/>
                  </a:lnTo>
                  <a:lnTo>
                    <a:pt x="299457" y="108423"/>
                  </a:lnTo>
                  <a:lnTo>
                    <a:pt x="295324" y="98777"/>
                  </a:lnTo>
                  <a:lnTo>
                    <a:pt x="290143" y="90161"/>
                  </a:lnTo>
                  <a:lnTo>
                    <a:pt x="289121" y="88900"/>
                  </a:lnTo>
                  <a:close/>
                </a:path>
                <a:path w="1236344" h="226059">
                  <a:moveTo>
                    <a:pt x="370759" y="0"/>
                  </a:moveTo>
                  <a:lnTo>
                    <a:pt x="336974" y="0"/>
                  </a:lnTo>
                  <a:lnTo>
                    <a:pt x="336974" y="222751"/>
                  </a:lnTo>
                  <a:lnTo>
                    <a:pt x="370759" y="222751"/>
                  </a:lnTo>
                  <a:lnTo>
                    <a:pt x="370759" y="0"/>
                  </a:lnTo>
                  <a:close/>
                </a:path>
                <a:path w="1236344" h="226059">
                  <a:moveTo>
                    <a:pt x="444906" y="64277"/>
                  </a:moveTo>
                  <a:lnTo>
                    <a:pt x="411121" y="64277"/>
                  </a:lnTo>
                  <a:lnTo>
                    <a:pt x="411224" y="170132"/>
                  </a:lnTo>
                  <a:lnTo>
                    <a:pt x="411542" y="177406"/>
                  </a:lnTo>
                  <a:lnTo>
                    <a:pt x="431244" y="216112"/>
                  </a:lnTo>
                  <a:lnTo>
                    <a:pt x="467812" y="225615"/>
                  </a:lnTo>
                  <a:lnTo>
                    <a:pt x="474778" y="225615"/>
                  </a:lnTo>
                  <a:lnTo>
                    <a:pt x="481411" y="224708"/>
                  </a:lnTo>
                  <a:lnTo>
                    <a:pt x="487710" y="222894"/>
                  </a:lnTo>
                  <a:lnTo>
                    <a:pt x="494009" y="221176"/>
                  </a:lnTo>
                  <a:lnTo>
                    <a:pt x="517630" y="201421"/>
                  </a:lnTo>
                  <a:lnTo>
                    <a:pt x="550556" y="201421"/>
                  </a:lnTo>
                  <a:lnTo>
                    <a:pt x="550556" y="198271"/>
                  </a:lnTo>
                  <a:lnTo>
                    <a:pt x="465235" y="198271"/>
                  </a:lnTo>
                  <a:lnTo>
                    <a:pt x="457409" y="195217"/>
                  </a:lnTo>
                  <a:lnTo>
                    <a:pt x="444906" y="161480"/>
                  </a:lnTo>
                  <a:lnTo>
                    <a:pt x="444906" y="64277"/>
                  </a:lnTo>
                  <a:close/>
                </a:path>
                <a:path w="1236344" h="226059">
                  <a:moveTo>
                    <a:pt x="550556" y="201421"/>
                  </a:moveTo>
                  <a:lnTo>
                    <a:pt x="519491" y="201421"/>
                  </a:lnTo>
                  <a:lnTo>
                    <a:pt x="523960" y="222232"/>
                  </a:lnTo>
                  <a:lnTo>
                    <a:pt x="524072" y="222751"/>
                  </a:lnTo>
                  <a:lnTo>
                    <a:pt x="550556" y="222751"/>
                  </a:lnTo>
                  <a:lnTo>
                    <a:pt x="550556" y="201421"/>
                  </a:lnTo>
                  <a:close/>
                </a:path>
                <a:path w="1236344" h="226059">
                  <a:moveTo>
                    <a:pt x="550556" y="64277"/>
                  </a:moveTo>
                  <a:lnTo>
                    <a:pt x="516771" y="64277"/>
                  </a:lnTo>
                  <a:lnTo>
                    <a:pt x="516771" y="143156"/>
                  </a:lnTo>
                  <a:lnTo>
                    <a:pt x="516530" y="151754"/>
                  </a:lnTo>
                  <a:lnTo>
                    <a:pt x="494152" y="196172"/>
                  </a:lnTo>
                  <a:lnTo>
                    <a:pt x="486040" y="198271"/>
                  </a:lnTo>
                  <a:lnTo>
                    <a:pt x="550556" y="198271"/>
                  </a:lnTo>
                  <a:lnTo>
                    <a:pt x="550556" y="64277"/>
                  </a:lnTo>
                  <a:close/>
                </a:path>
                <a:path w="1236344" h="226059">
                  <a:moveTo>
                    <a:pt x="629428" y="89902"/>
                  </a:moveTo>
                  <a:lnTo>
                    <a:pt x="595642" y="89902"/>
                  </a:lnTo>
                  <a:lnTo>
                    <a:pt x="595642" y="175080"/>
                  </a:lnTo>
                  <a:lnTo>
                    <a:pt x="595967" y="182667"/>
                  </a:lnTo>
                  <a:lnTo>
                    <a:pt x="596036" y="184287"/>
                  </a:lnTo>
                  <a:lnTo>
                    <a:pt x="618977" y="221176"/>
                  </a:lnTo>
                  <a:lnTo>
                    <a:pt x="634199" y="225615"/>
                  </a:lnTo>
                  <a:lnTo>
                    <a:pt x="649564" y="225615"/>
                  </a:lnTo>
                  <a:lnTo>
                    <a:pt x="655720" y="225042"/>
                  </a:lnTo>
                  <a:lnTo>
                    <a:pt x="667554" y="222751"/>
                  </a:lnTo>
                  <a:lnTo>
                    <a:pt x="672374" y="221368"/>
                  </a:lnTo>
                  <a:lnTo>
                    <a:pt x="676096" y="219745"/>
                  </a:lnTo>
                  <a:lnTo>
                    <a:pt x="676096" y="198415"/>
                  </a:lnTo>
                  <a:lnTo>
                    <a:pt x="644744" y="198415"/>
                  </a:lnTo>
                  <a:lnTo>
                    <a:pt x="639448" y="196458"/>
                  </a:lnTo>
                  <a:lnTo>
                    <a:pt x="631432" y="188632"/>
                  </a:lnTo>
                  <a:lnTo>
                    <a:pt x="629428" y="182667"/>
                  </a:lnTo>
                  <a:lnTo>
                    <a:pt x="629428" y="89902"/>
                  </a:lnTo>
                  <a:close/>
                </a:path>
                <a:path w="1236344" h="226059">
                  <a:moveTo>
                    <a:pt x="676096" y="194263"/>
                  </a:moveTo>
                  <a:lnTo>
                    <a:pt x="655720" y="198415"/>
                  </a:lnTo>
                  <a:lnTo>
                    <a:pt x="676096" y="198415"/>
                  </a:lnTo>
                  <a:lnTo>
                    <a:pt x="676096" y="194263"/>
                  </a:lnTo>
                  <a:close/>
                </a:path>
                <a:path w="1236344" h="226059">
                  <a:moveTo>
                    <a:pt x="629428" y="29060"/>
                  </a:moveTo>
                  <a:lnTo>
                    <a:pt x="608240" y="29060"/>
                  </a:lnTo>
                  <a:lnTo>
                    <a:pt x="597217" y="62988"/>
                  </a:lnTo>
                  <a:lnTo>
                    <a:pt x="574025" y="74870"/>
                  </a:lnTo>
                  <a:lnTo>
                    <a:pt x="574025" y="89902"/>
                  </a:lnTo>
                  <a:lnTo>
                    <a:pt x="674807" y="89902"/>
                  </a:lnTo>
                  <a:lnTo>
                    <a:pt x="674807" y="64277"/>
                  </a:lnTo>
                  <a:lnTo>
                    <a:pt x="629428" y="64277"/>
                  </a:lnTo>
                  <a:lnTo>
                    <a:pt x="629428" y="29060"/>
                  </a:lnTo>
                  <a:close/>
                </a:path>
                <a:path w="1236344" h="226059">
                  <a:moveTo>
                    <a:pt x="735499" y="64277"/>
                  </a:moveTo>
                  <a:lnTo>
                    <a:pt x="701857" y="64277"/>
                  </a:lnTo>
                  <a:lnTo>
                    <a:pt x="701857" y="222751"/>
                  </a:lnTo>
                  <a:lnTo>
                    <a:pt x="735499" y="222751"/>
                  </a:lnTo>
                  <a:lnTo>
                    <a:pt x="735499" y="64277"/>
                  </a:lnTo>
                  <a:close/>
                </a:path>
                <a:path w="1236344" h="226059">
                  <a:moveTo>
                    <a:pt x="724046" y="3578"/>
                  </a:moveTo>
                  <a:lnTo>
                    <a:pt x="713548" y="3578"/>
                  </a:lnTo>
                  <a:lnTo>
                    <a:pt x="709015" y="4962"/>
                  </a:lnTo>
                  <a:lnTo>
                    <a:pt x="705292" y="7730"/>
                  </a:lnTo>
                  <a:lnTo>
                    <a:pt x="701665" y="10498"/>
                  </a:lnTo>
                  <a:lnTo>
                    <a:pt x="699853" y="15269"/>
                  </a:lnTo>
                  <a:lnTo>
                    <a:pt x="699853" y="28726"/>
                  </a:lnTo>
                  <a:lnTo>
                    <a:pt x="701665" y="33498"/>
                  </a:lnTo>
                  <a:lnTo>
                    <a:pt x="705292" y="36361"/>
                  </a:lnTo>
                  <a:lnTo>
                    <a:pt x="709015" y="39129"/>
                  </a:lnTo>
                  <a:lnTo>
                    <a:pt x="713548" y="40513"/>
                  </a:lnTo>
                  <a:lnTo>
                    <a:pt x="724046" y="40513"/>
                  </a:lnTo>
                  <a:lnTo>
                    <a:pt x="728483" y="39129"/>
                  </a:lnTo>
                  <a:lnTo>
                    <a:pt x="736023" y="33498"/>
                  </a:lnTo>
                  <a:lnTo>
                    <a:pt x="737932" y="28726"/>
                  </a:lnTo>
                  <a:lnTo>
                    <a:pt x="737932" y="15269"/>
                  </a:lnTo>
                  <a:lnTo>
                    <a:pt x="736023" y="10498"/>
                  </a:lnTo>
                  <a:lnTo>
                    <a:pt x="732206" y="7730"/>
                  </a:lnTo>
                  <a:lnTo>
                    <a:pt x="728483" y="4962"/>
                  </a:lnTo>
                  <a:lnTo>
                    <a:pt x="724046" y="3578"/>
                  </a:lnTo>
                  <a:close/>
                </a:path>
                <a:path w="1236344" h="226059">
                  <a:moveTo>
                    <a:pt x="843287" y="61270"/>
                  </a:moveTo>
                  <a:lnTo>
                    <a:pt x="803060" y="70862"/>
                  </a:lnTo>
                  <a:lnTo>
                    <a:pt x="777005" y="98777"/>
                  </a:lnTo>
                  <a:lnTo>
                    <a:pt x="767987" y="143156"/>
                  </a:lnTo>
                  <a:lnTo>
                    <a:pt x="768282" y="151504"/>
                  </a:lnTo>
                  <a:lnTo>
                    <a:pt x="779976" y="192366"/>
                  </a:lnTo>
                  <a:lnTo>
                    <a:pt x="812365" y="220174"/>
                  </a:lnTo>
                  <a:lnTo>
                    <a:pt x="842285" y="225615"/>
                  </a:lnTo>
                  <a:lnTo>
                    <a:pt x="850794" y="225275"/>
                  </a:lnTo>
                  <a:lnTo>
                    <a:pt x="892211" y="209062"/>
                  </a:lnTo>
                  <a:lnTo>
                    <a:pt x="902320" y="198128"/>
                  </a:lnTo>
                  <a:lnTo>
                    <a:pt x="833505" y="198128"/>
                  </a:lnTo>
                  <a:lnTo>
                    <a:pt x="825870" y="195981"/>
                  </a:lnTo>
                  <a:lnTo>
                    <a:pt x="803669" y="159225"/>
                  </a:lnTo>
                  <a:lnTo>
                    <a:pt x="802631" y="143156"/>
                  </a:lnTo>
                  <a:lnTo>
                    <a:pt x="803230" y="130818"/>
                  </a:lnTo>
                  <a:lnTo>
                    <a:pt x="824641" y="92407"/>
                  </a:lnTo>
                  <a:lnTo>
                    <a:pt x="842714" y="88900"/>
                  </a:lnTo>
                  <a:lnTo>
                    <a:pt x="901935" y="88900"/>
                  </a:lnTo>
                  <a:lnTo>
                    <a:pt x="896863" y="82637"/>
                  </a:lnTo>
                  <a:lnTo>
                    <a:pt x="853916" y="61870"/>
                  </a:lnTo>
                  <a:lnTo>
                    <a:pt x="843287" y="61270"/>
                  </a:lnTo>
                  <a:close/>
                </a:path>
                <a:path w="1236344" h="226059">
                  <a:moveTo>
                    <a:pt x="901935" y="88900"/>
                  </a:moveTo>
                  <a:lnTo>
                    <a:pt x="852163" y="88900"/>
                  </a:lnTo>
                  <a:lnTo>
                    <a:pt x="859846" y="91047"/>
                  </a:lnTo>
                  <a:lnTo>
                    <a:pt x="865763" y="95342"/>
                  </a:lnTo>
                  <a:lnTo>
                    <a:pt x="871680" y="99541"/>
                  </a:lnTo>
                  <a:lnTo>
                    <a:pt x="876022" y="105697"/>
                  </a:lnTo>
                  <a:lnTo>
                    <a:pt x="878790" y="113809"/>
                  </a:lnTo>
                  <a:lnTo>
                    <a:pt x="880563" y="120000"/>
                  </a:lnTo>
                  <a:lnTo>
                    <a:pt x="880606" y="120153"/>
                  </a:lnTo>
                  <a:lnTo>
                    <a:pt x="881904" y="127158"/>
                  </a:lnTo>
                  <a:lnTo>
                    <a:pt x="882682" y="134826"/>
                  </a:lnTo>
                  <a:lnTo>
                    <a:pt x="882941" y="143156"/>
                  </a:lnTo>
                  <a:lnTo>
                    <a:pt x="882682" y="151504"/>
                  </a:lnTo>
                  <a:lnTo>
                    <a:pt x="865763" y="191686"/>
                  </a:lnTo>
                  <a:lnTo>
                    <a:pt x="852210" y="198128"/>
                  </a:lnTo>
                  <a:lnTo>
                    <a:pt x="902320" y="198128"/>
                  </a:lnTo>
                  <a:lnTo>
                    <a:pt x="916297" y="161802"/>
                  </a:lnTo>
                  <a:lnTo>
                    <a:pt x="917585" y="143156"/>
                  </a:lnTo>
                  <a:lnTo>
                    <a:pt x="917004" y="130818"/>
                  </a:lnTo>
                  <a:lnTo>
                    <a:pt x="916995" y="130612"/>
                  </a:lnTo>
                  <a:lnTo>
                    <a:pt x="915223" y="119034"/>
                  </a:lnTo>
                  <a:lnTo>
                    <a:pt x="912271" y="108423"/>
                  </a:lnTo>
                  <a:lnTo>
                    <a:pt x="908137" y="98777"/>
                  </a:lnTo>
                  <a:lnTo>
                    <a:pt x="902957" y="90161"/>
                  </a:lnTo>
                  <a:lnTo>
                    <a:pt x="901935" y="88900"/>
                  </a:lnTo>
                  <a:close/>
                </a:path>
                <a:path w="1236344" h="226059">
                  <a:moveTo>
                    <a:pt x="975986" y="64277"/>
                  </a:moveTo>
                  <a:lnTo>
                    <a:pt x="949787" y="64277"/>
                  </a:lnTo>
                  <a:lnTo>
                    <a:pt x="949787" y="222751"/>
                  </a:lnTo>
                  <a:lnTo>
                    <a:pt x="983429" y="222751"/>
                  </a:lnTo>
                  <a:lnTo>
                    <a:pt x="983429" y="144015"/>
                  </a:lnTo>
                  <a:lnTo>
                    <a:pt x="983984" y="131355"/>
                  </a:lnTo>
                  <a:lnTo>
                    <a:pt x="1004831" y="92300"/>
                  </a:lnTo>
                  <a:lnTo>
                    <a:pt x="1024373" y="88756"/>
                  </a:lnTo>
                  <a:lnTo>
                    <a:pt x="1083288" y="88756"/>
                  </a:lnTo>
                  <a:lnTo>
                    <a:pt x="1081878" y="85750"/>
                  </a:lnTo>
                  <a:lnTo>
                    <a:pt x="980709" y="85750"/>
                  </a:lnTo>
                  <a:lnTo>
                    <a:pt x="976088" y="64742"/>
                  </a:lnTo>
                  <a:lnTo>
                    <a:pt x="975986" y="64277"/>
                  </a:lnTo>
                  <a:close/>
                </a:path>
                <a:path w="1236344" h="226059">
                  <a:moveTo>
                    <a:pt x="1083288" y="88756"/>
                  </a:moveTo>
                  <a:lnTo>
                    <a:pt x="1034961" y="88756"/>
                  </a:lnTo>
                  <a:lnTo>
                    <a:pt x="1042793" y="91858"/>
                  </a:lnTo>
                  <a:lnTo>
                    <a:pt x="1047850" y="98062"/>
                  </a:lnTo>
                  <a:lnTo>
                    <a:pt x="1051170" y="103224"/>
                  </a:lnTo>
                  <a:lnTo>
                    <a:pt x="1053543" y="109550"/>
                  </a:lnTo>
                  <a:lnTo>
                    <a:pt x="1054967" y="117039"/>
                  </a:lnTo>
                  <a:lnTo>
                    <a:pt x="1055442" y="125691"/>
                  </a:lnTo>
                  <a:lnTo>
                    <a:pt x="1055442" y="222751"/>
                  </a:lnTo>
                  <a:lnTo>
                    <a:pt x="1089074" y="222751"/>
                  </a:lnTo>
                  <a:lnTo>
                    <a:pt x="1089074" y="119392"/>
                  </a:lnTo>
                  <a:lnTo>
                    <a:pt x="1088136" y="105193"/>
                  </a:lnTo>
                  <a:lnTo>
                    <a:pt x="1085319" y="93087"/>
                  </a:lnTo>
                  <a:lnTo>
                    <a:pt x="1083288" y="88756"/>
                  </a:lnTo>
                  <a:close/>
                </a:path>
                <a:path w="1236344" h="226059">
                  <a:moveTo>
                    <a:pt x="1032389" y="61270"/>
                  </a:moveTo>
                  <a:lnTo>
                    <a:pt x="1025517" y="61270"/>
                  </a:lnTo>
                  <a:lnTo>
                    <a:pt x="1018885" y="62177"/>
                  </a:lnTo>
                  <a:lnTo>
                    <a:pt x="982571" y="85750"/>
                  </a:lnTo>
                  <a:lnTo>
                    <a:pt x="1081878" y="85750"/>
                  </a:lnTo>
                  <a:lnTo>
                    <a:pt x="1045199" y="62177"/>
                  </a:lnTo>
                  <a:lnTo>
                    <a:pt x="1045597" y="62177"/>
                  </a:lnTo>
                  <a:lnTo>
                    <a:pt x="1032389" y="61270"/>
                  </a:lnTo>
                  <a:close/>
                </a:path>
                <a:path w="1236344" h="226059">
                  <a:moveTo>
                    <a:pt x="1119848" y="186962"/>
                  </a:moveTo>
                  <a:lnTo>
                    <a:pt x="1119848" y="216023"/>
                  </a:lnTo>
                  <a:lnTo>
                    <a:pt x="1126916" y="219267"/>
                  </a:lnTo>
                  <a:lnTo>
                    <a:pt x="1170957" y="225615"/>
                  </a:lnTo>
                  <a:lnTo>
                    <a:pt x="1181068" y="225275"/>
                  </a:lnTo>
                  <a:lnTo>
                    <a:pt x="1219309" y="213303"/>
                  </a:lnTo>
                  <a:lnTo>
                    <a:pt x="1230912" y="199989"/>
                  </a:lnTo>
                  <a:lnTo>
                    <a:pt x="1171962" y="199989"/>
                  </a:lnTo>
                  <a:lnTo>
                    <a:pt x="1165564" y="199748"/>
                  </a:lnTo>
                  <a:lnTo>
                    <a:pt x="1125673" y="189521"/>
                  </a:lnTo>
                  <a:lnTo>
                    <a:pt x="1119848" y="186962"/>
                  </a:lnTo>
                  <a:close/>
                </a:path>
                <a:path w="1236344" h="226059">
                  <a:moveTo>
                    <a:pt x="1180695" y="61270"/>
                  </a:moveTo>
                  <a:lnTo>
                    <a:pt x="1166433" y="62022"/>
                  </a:lnTo>
                  <a:lnTo>
                    <a:pt x="1167266" y="62022"/>
                  </a:lnTo>
                  <a:lnTo>
                    <a:pt x="1155889" y="64026"/>
                  </a:lnTo>
                  <a:lnTo>
                    <a:pt x="1124001" y="85714"/>
                  </a:lnTo>
                  <a:lnTo>
                    <a:pt x="1119848" y="104217"/>
                  </a:lnTo>
                  <a:lnTo>
                    <a:pt x="1119848" y="113093"/>
                  </a:lnTo>
                  <a:lnTo>
                    <a:pt x="1146196" y="143585"/>
                  </a:lnTo>
                  <a:lnTo>
                    <a:pt x="1173281" y="155575"/>
                  </a:lnTo>
                  <a:lnTo>
                    <a:pt x="1179545" y="158331"/>
                  </a:lnTo>
                  <a:lnTo>
                    <a:pt x="1184879" y="160872"/>
                  </a:lnTo>
                  <a:lnTo>
                    <a:pt x="1194621" y="166061"/>
                  </a:lnTo>
                  <a:lnTo>
                    <a:pt x="1198254" y="168876"/>
                  </a:lnTo>
                  <a:lnTo>
                    <a:pt x="1200160" y="171644"/>
                  </a:lnTo>
                  <a:lnTo>
                    <a:pt x="1202160" y="174316"/>
                  </a:lnTo>
                  <a:lnTo>
                    <a:pt x="1203165" y="177370"/>
                  </a:lnTo>
                  <a:lnTo>
                    <a:pt x="1203165" y="186628"/>
                  </a:lnTo>
                  <a:lnTo>
                    <a:pt x="1200736" y="191304"/>
                  </a:lnTo>
                  <a:lnTo>
                    <a:pt x="1195867" y="194836"/>
                  </a:lnTo>
                  <a:lnTo>
                    <a:pt x="1190998" y="198271"/>
                  </a:lnTo>
                  <a:lnTo>
                    <a:pt x="1183030" y="199989"/>
                  </a:lnTo>
                  <a:lnTo>
                    <a:pt x="1230912" y="199989"/>
                  </a:lnTo>
                  <a:lnTo>
                    <a:pt x="1236232" y="177514"/>
                  </a:lnTo>
                  <a:lnTo>
                    <a:pt x="1236232" y="168447"/>
                  </a:lnTo>
                  <a:lnTo>
                    <a:pt x="1209225" y="137895"/>
                  </a:lnTo>
                  <a:lnTo>
                    <a:pt x="1180496" y="125595"/>
                  </a:lnTo>
                  <a:lnTo>
                    <a:pt x="1172957" y="122398"/>
                  </a:lnTo>
                  <a:lnTo>
                    <a:pt x="1162172" y="117245"/>
                  </a:lnTo>
                  <a:lnTo>
                    <a:pt x="1158402" y="114668"/>
                  </a:lnTo>
                  <a:lnTo>
                    <a:pt x="1154015" y="109514"/>
                  </a:lnTo>
                  <a:lnTo>
                    <a:pt x="1152915" y="106365"/>
                  </a:lnTo>
                  <a:lnTo>
                    <a:pt x="1152915" y="97680"/>
                  </a:lnTo>
                  <a:lnTo>
                    <a:pt x="1155167" y="93862"/>
                  </a:lnTo>
                  <a:lnTo>
                    <a:pt x="1159648" y="91190"/>
                  </a:lnTo>
                  <a:lnTo>
                    <a:pt x="1164224" y="88518"/>
                  </a:lnTo>
                  <a:lnTo>
                    <a:pt x="1170862" y="87182"/>
                  </a:lnTo>
                  <a:lnTo>
                    <a:pt x="1227616" y="87182"/>
                  </a:lnTo>
                  <a:lnTo>
                    <a:pt x="1233656" y="72723"/>
                  </a:lnTo>
                  <a:lnTo>
                    <a:pt x="1194862" y="62022"/>
                  </a:lnTo>
                  <a:lnTo>
                    <a:pt x="1187884" y="61458"/>
                  </a:lnTo>
                  <a:lnTo>
                    <a:pt x="1180695" y="61270"/>
                  </a:lnTo>
                  <a:close/>
                </a:path>
                <a:path w="1236344" h="226059">
                  <a:moveTo>
                    <a:pt x="1227616" y="87182"/>
                  </a:moveTo>
                  <a:lnTo>
                    <a:pt x="1186988" y="87182"/>
                  </a:lnTo>
                  <a:lnTo>
                    <a:pt x="1194296" y="88232"/>
                  </a:lnTo>
                  <a:lnTo>
                    <a:pt x="1201448" y="90331"/>
                  </a:lnTo>
                  <a:lnTo>
                    <a:pt x="1208704" y="92335"/>
                  </a:lnTo>
                  <a:lnTo>
                    <a:pt x="1215908" y="94912"/>
                  </a:lnTo>
                  <a:lnTo>
                    <a:pt x="1223070" y="98062"/>
                  </a:lnTo>
                  <a:lnTo>
                    <a:pt x="1227616" y="87182"/>
                  </a:lnTo>
                  <a:close/>
                </a:path>
              </a:pathLst>
            </a:custGeom>
            <a:solidFill>
              <a:srgbClr val="FFFFFF"/>
            </a:solidFill>
          </p:spPr>
          <p:txBody>
            <a:bodyPr wrap="square" lIns="0" tIns="0" rIns="0" bIns="0" rtlCol="0"/>
            <a:lstStyle/>
            <a:p>
              <a:endParaRPr dirty="0"/>
            </a:p>
          </p:txBody>
        </p:sp>
      </p:grpSp>
      <p:pic>
        <p:nvPicPr>
          <p:cNvPr id="47" name="object 47">
            <a:extLst>
              <a:ext uri="{FF2B5EF4-FFF2-40B4-BE49-F238E27FC236}">
                <a16:creationId xmlns:a16="http://schemas.microsoft.com/office/drawing/2014/main" id="{5AF0EF9E-C7AC-EB53-F8A7-CB23F45DFA5B}"/>
              </a:ext>
            </a:extLst>
          </p:cNvPr>
          <p:cNvPicPr/>
          <p:nvPr/>
        </p:nvPicPr>
        <p:blipFill>
          <a:blip r:embed="rId4" cstate="print"/>
          <a:stretch>
            <a:fillRect/>
          </a:stretch>
        </p:blipFill>
        <p:spPr>
          <a:xfrm>
            <a:off x="14795360" y="10565756"/>
            <a:ext cx="2691017" cy="607311"/>
          </a:xfrm>
          <a:prstGeom prst="rect">
            <a:avLst/>
          </a:prstGeom>
        </p:spPr>
      </p:pic>
      <p:pic>
        <p:nvPicPr>
          <p:cNvPr id="48" name="object 48">
            <a:extLst>
              <a:ext uri="{FF2B5EF4-FFF2-40B4-BE49-F238E27FC236}">
                <a16:creationId xmlns:a16="http://schemas.microsoft.com/office/drawing/2014/main" id="{70899498-1DE8-F266-2D6E-5B9A383CF84C}"/>
              </a:ext>
            </a:extLst>
          </p:cNvPr>
          <p:cNvPicPr/>
          <p:nvPr/>
        </p:nvPicPr>
        <p:blipFill>
          <a:blip r:embed="rId5" cstate="print"/>
          <a:stretch>
            <a:fillRect/>
          </a:stretch>
        </p:blipFill>
        <p:spPr>
          <a:xfrm>
            <a:off x="17570146" y="10565756"/>
            <a:ext cx="2261711" cy="607311"/>
          </a:xfrm>
          <a:prstGeom prst="rect">
            <a:avLst/>
          </a:prstGeom>
        </p:spPr>
      </p:pic>
      <p:sp>
        <p:nvSpPr>
          <p:cNvPr id="128" name="TextBox 127">
            <a:extLst>
              <a:ext uri="{FF2B5EF4-FFF2-40B4-BE49-F238E27FC236}">
                <a16:creationId xmlns:a16="http://schemas.microsoft.com/office/drawing/2014/main" id="{1F6CC994-4C4F-06BD-8683-5BFF3FB17839}"/>
              </a:ext>
            </a:extLst>
          </p:cNvPr>
          <p:cNvSpPr txBox="1"/>
          <p:nvPr/>
        </p:nvSpPr>
        <p:spPr>
          <a:xfrm>
            <a:off x="-338614" y="1735489"/>
            <a:ext cx="2013434" cy="952398"/>
          </a:xfrm>
          <a:prstGeom prst="rect">
            <a:avLst/>
          </a:prstGeom>
          <a:noFill/>
        </p:spPr>
        <p:txBody>
          <a:bodyPr wrap="square" rtlCol="0">
            <a:spAutoFit/>
          </a:bodyPr>
          <a:lstStyle/>
          <a:p>
            <a:endParaRPr lang="en-US"/>
          </a:p>
        </p:txBody>
      </p:sp>
      <p:sp>
        <p:nvSpPr>
          <p:cNvPr id="16" name="TextBox 15">
            <a:extLst>
              <a:ext uri="{FF2B5EF4-FFF2-40B4-BE49-F238E27FC236}">
                <a16:creationId xmlns:a16="http://schemas.microsoft.com/office/drawing/2014/main" id="{E4F3B97E-29DF-58DA-CD4E-A5897C908EEB}"/>
              </a:ext>
            </a:extLst>
          </p:cNvPr>
          <p:cNvSpPr txBox="1"/>
          <p:nvPr/>
        </p:nvSpPr>
        <p:spPr>
          <a:xfrm>
            <a:off x="668103" y="2798462"/>
            <a:ext cx="5567919" cy="2462213"/>
          </a:xfrm>
          <a:prstGeom prst="rect">
            <a:avLst/>
          </a:prstGeom>
          <a:noFill/>
        </p:spPr>
        <p:txBody>
          <a:bodyPr wrap="square">
            <a:spAutoFit/>
          </a:bodyPr>
          <a:lstStyle/>
          <a:p>
            <a:pPr algn="just"/>
            <a:r>
              <a:rPr lang="en-US" sz="2200" dirty="0">
                <a:latin typeface="+mn-lt"/>
              </a:rPr>
              <a:t>Creation of </a:t>
            </a:r>
            <a:r>
              <a:rPr lang="en-US" sz="2200" b="1" dirty="0">
                <a:latin typeface="+mn-lt"/>
              </a:rPr>
              <a:t>Zomato zones</a:t>
            </a:r>
            <a:r>
              <a:rPr lang="en-US" sz="2200" dirty="0">
                <a:latin typeface="+mn-lt"/>
              </a:rPr>
              <a:t>, a one of a kind solution to the hustling street stall business being integrated ion the platform. Opening of Zomato zones around </a:t>
            </a:r>
            <a:r>
              <a:rPr lang="en-US" sz="2200" b="1" dirty="0">
                <a:latin typeface="+mn-lt"/>
              </a:rPr>
              <a:t>high street food stall density localities</a:t>
            </a:r>
            <a:r>
              <a:rPr lang="en-US" sz="2200" dirty="0">
                <a:latin typeface="+mn-lt"/>
              </a:rPr>
              <a:t> in the city of Guwahati. Creating a check and balance system as well as helping in the easy management of the orders</a:t>
            </a:r>
            <a:endParaRPr lang="en-IN" sz="2200" dirty="0">
              <a:latin typeface="+mn-lt"/>
            </a:endParaRPr>
          </a:p>
        </p:txBody>
      </p:sp>
      <p:sp>
        <p:nvSpPr>
          <p:cNvPr id="21" name="TextBox 20">
            <a:extLst>
              <a:ext uri="{FF2B5EF4-FFF2-40B4-BE49-F238E27FC236}">
                <a16:creationId xmlns:a16="http://schemas.microsoft.com/office/drawing/2014/main" id="{CE42262F-00BB-025D-0306-E3D09F12F510}"/>
              </a:ext>
            </a:extLst>
          </p:cNvPr>
          <p:cNvSpPr txBox="1"/>
          <p:nvPr/>
        </p:nvSpPr>
        <p:spPr>
          <a:xfrm>
            <a:off x="734769" y="7126610"/>
            <a:ext cx="5544913" cy="2462213"/>
          </a:xfrm>
          <a:prstGeom prst="rect">
            <a:avLst/>
          </a:prstGeom>
          <a:noFill/>
        </p:spPr>
        <p:txBody>
          <a:bodyPr wrap="square">
            <a:spAutoFit/>
          </a:bodyPr>
          <a:lstStyle/>
          <a:p>
            <a:pPr algn="just"/>
            <a:r>
              <a:rPr lang="en-US" sz="2200" dirty="0">
                <a:latin typeface="+mn-lt"/>
              </a:rPr>
              <a:t>One major issue with street food in today’s time is the apprehensive nature of the consumers due to the </a:t>
            </a:r>
            <a:r>
              <a:rPr lang="en-US" sz="2200" b="1" dirty="0">
                <a:latin typeface="+mn-lt"/>
              </a:rPr>
              <a:t>quality and the hygiene practices which are to be followed</a:t>
            </a:r>
            <a:r>
              <a:rPr lang="en-US" sz="2200" dirty="0">
                <a:latin typeface="+mn-lt"/>
              </a:rPr>
              <a:t>. Our company to solve this issue will provide sanitary kits on regular intervals to these vendors on a subsidized rate ensuring safety</a:t>
            </a:r>
            <a:r>
              <a:rPr lang="en-US" sz="1800" dirty="0"/>
              <a:t>.</a:t>
            </a:r>
          </a:p>
        </p:txBody>
      </p:sp>
      <p:sp>
        <p:nvSpPr>
          <p:cNvPr id="24" name="TextBox 23">
            <a:extLst>
              <a:ext uri="{FF2B5EF4-FFF2-40B4-BE49-F238E27FC236}">
                <a16:creationId xmlns:a16="http://schemas.microsoft.com/office/drawing/2014/main" id="{FDF041CF-BE83-5ED1-80BE-52D00DE18F10}"/>
              </a:ext>
            </a:extLst>
          </p:cNvPr>
          <p:cNvSpPr txBox="1"/>
          <p:nvPr/>
        </p:nvSpPr>
        <p:spPr>
          <a:xfrm>
            <a:off x="7459335" y="2492002"/>
            <a:ext cx="5551835" cy="3077766"/>
          </a:xfrm>
          <a:prstGeom prst="rect">
            <a:avLst/>
          </a:prstGeom>
          <a:noFill/>
        </p:spPr>
        <p:txBody>
          <a:bodyPr wrap="square">
            <a:spAutoFit/>
          </a:bodyPr>
          <a:lstStyle/>
          <a:p>
            <a:endParaRPr lang="en-US" sz="2000" dirty="0"/>
          </a:p>
          <a:p>
            <a:r>
              <a:rPr lang="en-US" sz="2200" dirty="0">
                <a:latin typeface="+mn-lt"/>
              </a:rPr>
              <a:t>Zomato’s </a:t>
            </a:r>
            <a:r>
              <a:rPr lang="en-US" sz="2200" b="1" dirty="0">
                <a:latin typeface="+mn-lt"/>
              </a:rPr>
              <a:t>coupon ticketing system</a:t>
            </a:r>
            <a:r>
              <a:rPr lang="en-US" sz="2200" dirty="0">
                <a:latin typeface="+mn-lt"/>
              </a:rPr>
              <a:t> in street food zones streamlines order management by issuing unique coupons for tracking and collection. Vendors fulfill orders sequentially, </a:t>
            </a:r>
            <a:r>
              <a:rPr lang="en-US" sz="2200" b="1" dirty="0">
                <a:latin typeface="+mn-lt"/>
              </a:rPr>
              <a:t>reducing delays and chaos</a:t>
            </a:r>
            <a:r>
              <a:rPr lang="en-US" sz="2200" dirty="0">
                <a:latin typeface="+mn-lt"/>
              </a:rPr>
              <a:t> during busy hours. This ensures efficient service, benefiting vendors, customers, and Zomato alike</a:t>
            </a:r>
            <a:r>
              <a:rPr lang="en-US" sz="2000" dirty="0"/>
              <a:t>.</a:t>
            </a:r>
          </a:p>
          <a:p>
            <a:endParaRPr lang="en-US" sz="2000" dirty="0"/>
          </a:p>
        </p:txBody>
      </p:sp>
      <p:sp>
        <p:nvSpPr>
          <p:cNvPr id="27" name="TextBox 26">
            <a:extLst>
              <a:ext uri="{FF2B5EF4-FFF2-40B4-BE49-F238E27FC236}">
                <a16:creationId xmlns:a16="http://schemas.microsoft.com/office/drawing/2014/main" id="{D7919D75-2EC1-E833-50A0-0D8083D71C35}"/>
              </a:ext>
            </a:extLst>
          </p:cNvPr>
          <p:cNvSpPr txBox="1"/>
          <p:nvPr/>
        </p:nvSpPr>
        <p:spPr>
          <a:xfrm>
            <a:off x="7234182" y="7151547"/>
            <a:ext cx="5876694" cy="2462213"/>
          </a:xfrm>
          <a:prstGeom prst="rect">
            <a:avLst/>
          </a:prstGeom>
          <a:noFill/>
        </p:spPr>
        <p:txBody>
          <a:bodyPr wrap="square">
            <a:spAutoFit/>
          </a:bodyPr>
          <a:lstStyle/>
          <a:p>
            <a:pPr algn="just"/>
            <a:r>
              <a:rPr lang="en-US" sz="2200" dirty="0">
                <a:latin typeface="+mn-lt"/>
              </a:rPr>
              <a:t>The reward system of the company, where the numbers and the price/quantity of the order placed will determine the loyalty of the users the street food. Can be interchanged to buy other products currently collaborating with Zomato there or </a:t>
            </a:r>
            <a:r>
              <a:rPr lang="en-US" sz="2200" b="1" dirty="0">
                <a:latin typeface="+mn-lt"/>
              </a:rPr>
              <a:t>redeem the points to get excellent discounts</a:t>
            </a:r>
            <a:r>
              <a:rPr lang="en-US" sz="2200" dirty="0">
                <a:latin typeface="+mn-lt"/>
              </a:rPr>
              <a:t> on your favorite street food items.</a:t>
            </a:r>
          </a:p>
        </p:txBody>
      </p:sp>
      <p:sp>
        <p:nvSpPr>
          <p:cNvPr id="29" name="TextBox 28">
            <a:extLst>
              <a:ext uri="{FF2B5EF4-FFF2-40B4-BE49-F238E27FC236}">
                <a16:creationId xmlns:a16="http://schemas.microsoft.com/office/drawing/2014/main" id="{2CE7F9B4-4A37-0876-C522-FB0E7D70731F}"/>
              </a:ext>
            </a:extLst>
          </p:cNvPr>
          <p:cNvSpPr txBox="1"/>
          <p:nvPr/>
        </p:nvSpPr>
        <p:spPr>
          <a:xfrm>
            <a:off x="14049443" y="2810436"/>
            <a:ext cx="5511863" cy="2462213"/>
          </a:xfrm>
          <a:prstGeom prst="rect">
            <a:avLst/>
          </a:prstGeom>
          <a:noFill/>
        </p:spPr>
        <p:txBody>
          <a:bodyPr wrap="square">
            <a:spAutoFit/>
          </a:bodyPr>
          <a:lstStyle/>
          <a:p>
            <a:pPr algn="just"/>
            <a:r>
              <a:rPr lang="en-US" sz="2200" dirty="0">
                <a:latin typeface="+mn-lt"/>
              </a:rPr>
              <a:t>Formulating helping drives to uplift the lifestyle of the street vendors and spending the CSR fund on the Upliftment of this section of society. Money can be spent on </a:t>
            </a:r>
            <a:r>
              <a:rPr lang="en-US" sz="2200" b="1" dirty="0">
                <a:latin typeface="+mn-lt"/>
              </a:rPr>
              <a:t>Education</a:t>
            </a:r>
            <a:r>
              <a:rPr lang="en-US" sz="2200" dirty="0">
                <a:latin typeface="+mn-lt"/>
              </a:rPr>
              <a:t>, </a:t>
            </a:r>
            <a:r>
              <a:rPr lang="en-US" sz="2200" b="1" dirty="0">
                <a:latin typeface="+mn-lt"/>
              </a:rPr>
              <a:t>lifestyle and healthcare of the food seller</a:t>
            </a:r>
            <a:r>
              <a:rPr lang="en-US" sz="2200" dirty="0">
                <a:latin typeface="+mn-lt"/>
              </a:rPr>
              <a:t>, taking care of growth in the hygiene and standards as well as usage of the CSR budget</a:t>
            </a:r>
            <a:endParaRPr lang="en-IN" sz="2200" dirty="0">
              <a:latin typeface="+mn-lt"/>
            </a:endParaRPr>
          </a:p>
        </p:txBody>
      </p:sp>
      <p:sp>
        <p:nvSpPr>
          <p:cNvPr id="35" name="TextBox 34">
            <a:extLst>
              <a:ext uri="{FF2B5EF4-FFF2-40B4-BE49-F238E27FC236}">
                <a16:creationId xmlns:a16="http://schemas.microsoft.com/office/drawing/2014/main" id="{1B42A283-72DE-DEC5-0512-1ADD006A557F}"/>
              </a:ext>
            </a:extLst>
          </p:cNvPr>
          <p:cNvSpPr txBox="1"/>
          <p:nvPr/>
        </p:nvSpPr>
        <p:spPr>
          <a:xfrm>
            <a:off x="14048718" y="7126609"/>
            <a:ext cx="5621468" cy="2462213"/>
          </a:xfrm>
          <a:prstGeom prst="rect">
            <a:avLst/>
          </a:prstGeom>
          <a:noFill/>
        </p:spPr>
        <p:txBody>
          <a:bodyPr wrap="square">
            <a:spAutoFit/>
          </a:bodyPr>
          <a:lstStyle/>
          <a:p>
            <a:pPr algn="just"/>
            <a:r>
              <a:rPr lang="en-US" sz="2200" dirty="0">
                <a:latin typeface="+mn-lt"/>
              </a:rPr>
              <a:t>What else better than a plate of </a:t>
            </a:r>
            <a:r>
              <a:rPr lang="en-US" sz="2200" dirty="0" err="1">
                <a:latin typeface="+mn-lt"/>
              </a:rPr>
              <a:t>pani</a:t>
            </a:r>
            <a:r>
              <a:rPr lang="en-US" sz="2200" dirty="0">
                <a:latin typeface="+mn-lt"/>
              </a:rPr>
              <a:t> puri combined with a steaming hot plate of chole </a:t>
            </a:r>
            <a:r>
              <a:rPr lang="en-US" sz="2200" dirty="0" err="1">
                <a:latin typeface="+mn-lt"/>
              </a:rPr>
              <a:t>bhature</a:t>
            </a:r>
            <a:r>
              <a:rPr lang="en-US" sz="2200" dirty="0">
                <a:latin typeface="+mn-lt"/>
              </a:rPr>
              <a:t>. Now order Items in combos based on the street or locality that you choose. The ML algorithm learns and </a:t>
            </a:r>
            <a:r>
              <a:rPr lang="en-US" sz="2200" b="1" dirty="0">
                <a:latin typeface="+mn-lt"/>
              </a:rPr>
              <a:t>creates interesting combos curated just for you based on the choices that the street has to offer</a:t>
            </a:r>
            <a:r>
              <a:rPr lang="en-US" sz="2200" dirty="0">
                <a:latin typeface="+mn-lt"/>
              </a:rPr>
              <a:t>.</a:t>
            </a:r>
          </a:p>
        </p:txBody>
      </p:sp>
      <p:sp>
        <p:nvSpPr>
          <p:cNvPr id="50" name="Rectangle 49">
            <a:extLst>
              <a:ext uri="{FF2B5EF4-FFF2-40B4-BE49-F238E27FC236}">
                <a16:creationId xmlns:a16="http://schemas.microsoft.com/office/drawing/2014/main" id="{C611D5F5-50C0-22CB-762B-9240194C16EF}"/>
              </a:ext>
            </a:extLst>
          </p:cNvPr>
          <p:cNvSpPr/>
          <p:nvPr/>
        </p:nvSpPr>
        <p:spPr>
          <a:xfrm>
            <a:off x="541009" y="2098466"/>
            <a:ext cx="5888747" cy="3274445"/>
          </a:xfrm>
          <a:prstGeom prst="rect">
            <a:avLst/>
          </a:prstGeom>
          <a:no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51" name="Rectangle 50">
            <a:extLst>
              <a:ext uri="{FF2B5EF4-FFF2-40B4-BE49-F238E27FC236}">
                <a16:creationId xmlns:a16="http://schemas.microsoft.com/office/drawing/2014/main" id="{5DC873CD-84D9-7467-F88E-6F0866CAA15A}"/>
              </a:ext>
            </a:extLst>
          </p:cNvPr>
          <p:cNvSpPr/>
          <p:nvPr/>
        </p:nvSpPr>
        <p:spPr>
          <a:xfrm>
            <a:off x="7127591" y="2108859"/>
            <a:ext cx="6027686" cy="3216571"/>
          </a:xfrm>
          <a:prstGeom prst="rect">
            <a:avLst/>
          </a:prstGeom>
          <a:no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53" name="Rectangle 52">
            <a:extLst>
              <a:ext uri="{FF2B5EF4-FFF2-40B4-BE49-F238E27FC236}">
                <a16:creationId xmlns:a16="http://schemas.microsoft.com/office/drawing/2014/main" id="{CEE061C5-08BE-B00F-EA0D-6DDCF6ADFD01}"/>
              </a:ext>
            </a:extLst>
          </p:cNvPr>
          <p:cNvSpPr/>
          <p:nvPr/>
        </p:nvSpPr>
        <p:spPr>
          <a:xfrm>
            <a:off x="13878441" y="2136142"/>
            <a:ext cx="5791745" cy="3190530"/>
          </a:xfrm>
          <a:prstGeom prst="rect">
            <a:avLst/>
          </a:prstGeom>
          <a:no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54" name="Rectangle 53">
            <a:extLst>
              <a:ext uri="{FF2B5EF4-FFF2-40B4-BE49-F238E27FC236}">
                <a16:creationId xmlns:a16="http://schemas.microsoft.com/office/drawing/2014/main" id="{310C0F9A-576C-3ABC-FEED-CA2DD7B20F11}"/>
              </a:ext>
            </a:extLst>
          </p:cNvPr>
          <p:cNvSpPr/>
          <p:nvPr/>
        </p:nvSpPr>
        <p:spPr>
          <a:xfrm>
            <a:off x="7140400" y="6503872"/>
            <a:ext cx="6027687" cy="3209905"/>
          </a:xfrm>
          <a:prstGeom prst="rect">
            <a:avLst/>
          </a:prstGeom>
          <a:no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55" name="Rectangle 54">
            <a:extLst>
              <a:ext uri="{FF2B5EF4-FFF2-40B4-BE49-F238E27FC236}">
                <a16:creationId xmlns:a16="http://schemas.microsoft.com/office/drawing/2014/main" id="{36640E40-435F-7D6F-EFB5-429024631D12}"/>
              </a:ext>
            </a:extLst>
          </p:cNvPr>
          <p:cNvSpPr/>
          <p:nvPr/>
        </p:nvSpPr>
        <p:spPr>
          <a:xfrm>
            <a:off x="525974" y="6467461"/>
            <a:ext cx="5903782" cy="3271479"/>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56" name="Rectangle 55">
            <a:extLst>
              <a:ext uri="{FF2B5EF4-FFF2-40B4-BE49-F238E27FC236}">
                <a16:creationId xmlns:a16="http://schemas.microsoft.com/office/drawing/2014/main" id="{DF31ACEA-1400-D364-C320-560FC678313F}"/>
              </a:ext>
            </a:extLst>
          </p:cNvPr>
          <p:cNvSpPr/>
          <p:nvPr/>
        </p:nvSpPr>
        <p:spPr>
          <a:xfrm>
            <a:off x="13878441" y="6482236"/>
            <a:ext cx="5866777" cy="3256704"/>
          </a:xfrm>
          <a:prstGeom prst="rect">
            <a:avLst/>
          </a:prstGeom>
          <a:no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pic>
        <p:nvPicPr>
          <p:cNvPr id="61" name="Picture 60">
            <a:extLst>
              <a:ext uri="{FF2B5EF4-FFF2-40B4-BE49-F238E27FC236}">
                <a16:creationId xmlns:a16="http://schemas.microsoft.com/office/drawing/2014/main" id="{6A01C350-2BA2-B621-4BA1-4435CDE2048F}"/>
              </a:ext>
            </a:extLst>
          </p:cNvPr>
          <p:cNvPicPr>
            <a:picLocks noChangeAspect="1"/>
          </p:cNvPicPr>
          <p:nvPr/>
        </p:nvPicPr>
        <p:blipFill>
          <a:blip r:embed="rId6"/>
          <a:stretch>
            <a:fillRect/>
          </a:stretch>
        </p:blipFill>
        <p:spPr>
          <a:xfrm>
            <a:off x="279553" y="1505485"/>
            <a:ext cx="1264297" cy="1264297"/>
          </a:xfrm>
          <a:prstGeom prst="rect">
            <a:avLst/>
          </a:prstGeom>
        </p:spPr>
      </p:pic>
      <p:pic>
        <p:nvPicPr>
          <p:cNvPr id="63" name="Picture 62">
            <a:extLst>
              <a:ext uri="{FF2B5EF4-FFF2-40B4-BE49-F238E27FC236}">
                <a16:creationId xmlns:a16="http://schemas.microsoft.com/office/drawing/2014/main" id="{AC334358-297B-C356-BFCD-BC569A890560}"/>
              </a:ext>
            </a:extLst>
          </p:cNvPr>
          <p:cNvPicPr>
            <a:picLocks noChangeAspect="1"/>
          </p:cNvPicPr>
          <p:nvPr/>
        </p:nvPicPr>
        <p:blipFill>
          <a:blip r:embed="rId7"/>
          <a:stretch>
            <a:fillRect/>
          </a:stretch>
        </p:blipFill>
        <p:spPr>
          <a:xfrm>
            <a:off x="6704704" y="1378278"/>
            <a:ext cx="1421389" cy="1421389"/>
          </a:xfrm>
          <a:prstGeom prst="rect">
            <a:avLst/>
          </a:prstGeom>
        </p:spPr>
      </p:pic>
      <p:pic>
        <p:nvPicPr>
          <p:cNvPr id="65" name="Picture 64">
            <a:extLst>
              <a:ext uri="{FF2B5EF4-FFF2-40B4-BE49-F238E27FC236}">
                <a16:creationId xmlns:a16="http://schemas.microsoft.com/office/drawing/2014/main" id="{C32B3C99-3178-6172-A57B-50AD2652705C}"/>
              </a:ext>
            </a:extLst>
          </p:cNvPr>
          <p:cNvPicPr>
            <a:picLocks noChangeAspect="1"/>
          </p:cNvPicPr>
          <p:nvPr/>
        </p:nvPicPr>
        <p:blipFill>
          <a:blip r:embed="rId8"/>
          <a:stretch>
            <a:fillRect/>
          </a:stretch>
        </p:blipFill>
        <p:spPr>
          <a:xfrm>
            <a:off x="13487021" y="1375979"/>
            <a:ext cx="1311908" cy="1311908"/>
          </a:xfrm>
          <a:prstGeom prst="rect">
            <a:avLst/>
          </a:prstGeom>
        </p:spPr>
      </p:pic>
      <p:pic>
        <p:nvPicPr>
          <p:cNvPr id="67" name="Picture 66">
            <a:extLst>
              <a:ext uri="{FF2B5EF4-FFF2-40B4-BE49-F238E27FC236}">
                <a16:creationId xmlns:a16="http://schemas.microsoft.com/office/drawing/2014/main" id="{BE531F98-D2D3-5728-730D-D5652A1CA5EB}"/>
              </a:ext>
            </a:extLst>
          </p:cNvPr>
          <p:cNvPicPr>
            <a:picLocks noChangeAspect="1"/>
          </p:cNvPicPr>
          <p:nvPr/>
        </p:nvPicPr>
        <p:blipFill>
          <a:blip r:embed="rId9"/>
          <a:stretch>
            <a:fillRect/>
          </a:stretch>
        </p:blipFill>
        <p:spPr>
          <a:xfrm>
            <a:off x="273743" y="5704498"/>
            <a:ext cx="1318613" cy="1318613"/>
          </a:xfrm>
          <a:prstGeom prst="rect">
            <a:avLst/>
          </a:prstGeom>
        </p:spPr>
      </p:pic>
      <p:pic>
        <p:nvPicPr>
          <p:cNvPr id="69" name="Picture 68">
            <a:extLst>
              <a:ext uri="{FF2B5EF4-FFF2-40B4-BE49-F238E27FC236}">
                <a16:creationId xmlns:a16="http://schemas.microsoft.com/office/drawing/2014/main" id="{600FECB4-A37C-D1DC-3DF0-02993FE425E1}"/>
              </a:ext>
            </a:extLst>
          </p:cNvPr>
          <p:cNvPicPr>
            <a:picLocks noChangeAspect="1"/>
          </p:cNvPicPr>
          <p:nvPr/>
        </p:nvPicPr>
        <p:blipFill>
          <a:blip r:embed="rId10"/>
          <a:stretch>
            <a:fillRect/>
          </a:stretch>
        </p:blipFill>
        <p:spPr>
          <a:xfrm>
            <a:off x="6681987" y="5682504"/>
            <a:ext cx="1444106" cy="1444106"/>
          </a:xfrm>
          <a:prstGeom prst="rect">
            <a:avLst/>
          </a:prstGeom>
        </p:spPr>
      </p:pic>
      <p:pic>
        <p:nvPicPr>
          <p:cNvPr id="71" name="Picture 70">
            <a:extLst>
              <a:ext uri="{FF2B5EF4-FFF2-40B4-BE49-F238E27FC236}">
                <a16:creationId xmlns:a16="http://schemas.microsoft.com/office/drawing/2014/main" id="{9EF3FB17-73E7-87D8-B147-6AD051E8ABE0}"/>
              </a:ext>
            </a:extLst>
          </p:cNvPr>
          <p:cNvPicPr>
            <a:picLocks noChangeAspect="1"/>
          </p:cNvPicPr>
          <p:nvPr/>
        </p:nvPicPr>
        <p:blipFill>
          <a:blip r:embed="rId11"/>
          <a:stretch>
            <a:fillRect/>
          </a:stretch>
        </p:blipFill>
        <p:spPr>
          <a:xfrm>
            <a:off x="13505105" y="5883628"/>
            <a:ext cx="1311908" cy="1311908"/>
          </a:xfrm>
          <a:prstGeom prst="rect">
            <a:avLst/>
          </a:prstGeom>
        </p:spPr>
      </p:pic>
      <p:grpSp>
        <p:nvGrpSpPr>
          <p:cNvPr id="72" name="Group 39">
            <a:extLst>
              <a:ext uri="{FF2B5EF4-FFF2-40B4-BE49-F238E27FC236}">
                <a16:creationId xmlns:a16="http://schemas.microsoft.com/office/drawing/2014/main" id="{CBDFBEB7-7A95-AE5D-71CF-7EA091E5E7B3}"/>
              </a:ext>
            </a:extLst>
          </p:cNvPr>
          <p:cNvGrpSpPr/>
          <p:nvPr/>
        </p:nvGrpSpPr>
        <p:grpSpPr>
          <a:xfrm>
            <a:off x="349204" y="290455"/>
            <a:ext cx="19482653" cy="750783"/>
            <a:chOff x="0" y="0"/>
            <a:chExt cx="23630255" cy="910615"/>
          </a:xfrm>
        </p:grpSpPr>
        <p:sp>
          <p:nvSpPr>
            <p:cNvPr id="73" name="Freeform 40">
              <a:extLst>
                <a:ext uri="{FF2B5EF4-FFF2-40B4-BE49-F238E27FC236}">
                  <a16:creationId xmlns:a16="http://schemas.microsoft.com/office/drawing/2014/main" id="{AE1559D9-701E-79CA-EAA0-DFAC611BB5A5}"/>
                </a:ext>
              </a:extLst>
            </p:cNvPr>
            <p:cNvSpPr/>
            <p:nvPr/>
          </p:nvSpPr>
          <p:spPr>
            <a:xfrm>
              <a:off x="15367" y="14393"/>
              <a:ext cx="23599520" cy="881755"/>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a:p>
          </p:txBody>
        </p:sp>
        <p:sp>
          <p:nvSpPr>
            <p:cNvPr id="74" name="Freeform 41">
              <a:extLst>
                <a:ext uri="{FF2B5EF4-FFF2-40B4-BE49-F238E27FC236}">
                  <a16:creationId xmlns:a16="http://schemas.microsoft.com/office/drawing/2014/main" id="{C2D61B1B-EC8B-6178-1A96-2DDA9B46AFDA}"/>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75" name="TextBox 42">
              <a:extLst>
                <a:ext uri="{FF2B5EF4-FFF2-40B4-BE49-F238E27FC236}">
                  <a16:creationId xmlns:a16="http://schemas.microsoft.com/office/drawing/2014/main" id="{33DB4C0D-66C0-D179-9360-EEC40D011FCA}"/>
                </a:ext>
              </a:extLst>
            </p:cNvPr>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199" b="1" dirty="0">
                  <a:solidFill>
                    <a:srgbClr val="FFFFFF"/>
                  </a:solidFill>
                  <a:latin typeface="Amasis MT Pro Black" panose="02040A04050005020304" pitchFamily="18" charset="0"/>
                  <a:ea typeface="Times New Roman Bold"/>
                  <a:cs typeface="Times New Roman Bold"/>
                  <a:sym typeface="Times New Roman Bold"/>
                </a:rPr>
                <a:t>SOLUTION AT A GLANCE</a:t>
              </a:r>
            </a:p>
          </p:txBody>
        </p:sp>
      </p:grpSp>
      <p:sp>
        <p:nvSpPr>
          <p:cNvPr id="76" name="TextBox 75">
            <a:extLst>
              <a:ext uri="{FF2B5EF4-FFF2-40B4-BE49-F238E27FC236}">
                <a16:creationId xmlns:a16="http://schemas.microsoft.com/office/drawing/2014/main" id="{FACE08AE-2B3C-08AB-C156-B8CE0F71117C}"/>
              </a:ext>
            </a:extLst>
          </p:cNvPr>
          <p:cNvSpPr txBox="1"/>
          <p:nvPr/>
        </p:nvSpPr>
        <p:spPr>
          <a:xfrm>
            <a:off x="2121931" y="2147963"/>
            <a:ext cx="2667000" cy="523220"/>
          </a:xfrm>
          <a:prstGeom prst="rect">
            <a:avLst/>
          </a:prstGeom>
          <a:noFill/>
        </p:spPr>
        <p:txBody>
          <a:bodyPr wrap="square" rtlCol="0">
            <a:spAutoFit/>
          </a:bodyPr>
          <a:lstStyle/>
          <a:p>
            <a:r>
              <a:rPr lang="en-IN" sz="2800" b="1" dirty="0">
                <a:latin typeface="+mj-lt"/>
              </a:rPr>
              <a:t>ZOMATO ZONES</a:t>
            </a:r>
          </a:p>
        </p:txBody>
      </p:sp>
      <p:cxnSp>
        <p:nvCxnSpPr>
          <p:cNvPr id="78" name="Straight Connector 77">
            <a:extLst>
              <a:ext uri="{FF2B5EF4-FFF2-40B4-BE49-F238E27FC236}">
                <a16:creationId xmlns:a16="http://schemas.microsoft.com/office/drawing/2014/main" id="{B843FF83-99AE-5D77-EBB6-17D242055354}"/>
              </a:ext>
            </a:extLst>
          </p:cNvPr>
          <p:cNvCxnSpPr/>
          <p:nvPr/>
        </p:nvCxnSpPr>
        <p:spPr>
          <a:xfrm flipV="1">
            <a:off x="541009" y="2671183"/>
            <a:ext cx="5888747" cy="16704"/>
          </a:xfrm>
          <a:prstGeom prst="line">
            <a:avLst/>
          </a:prstGeom>
          <a:ln w="19050"/>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D7B89E71-C13F-8097-CC9F-5BD8F986EBC5}"/>
              </a:ext>
            </a:extLst>
          </p:cNvPr>
          <p:cNvCxnSpPr>
            <a:cxnSpLocks/>
          </p:cNvCxnSpPr>
          <p:nvPr/>
        </p:nvCxnSpPr>
        <p:spPr>
          <a:xfrm>
            <a:off x="7140401" y="2696239"/>
            <a:ext cx="6014875"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84" name="Straight Connector 83">
            <a:extLst>
              <a:ext uri="{FF2B5EF4-FFF2-40B4-BE49-F238E27FC236}">
                <a16:creationId xmlns:a16="http://schemas.microsoft.com/office/drawing/2014/main" id="{C0FF469A-8FBB-F8EE-B3F9-F313E89175AF}"/>
              </a:ext>
            </a:extLst>
          </p:cNvPr>
          <p:cNvCxnSpPr>
            <a:cxnSpLocks/>
          </p:cNvCxnSpPr>
          <p:nvPr/>
        </p:nvCxnSpPr>
        <p:spPr>
          <a:xfrm flipV="1">
            <a:off x="13878441" y="2715301"/>
            <a:ext cx="5682865" cy="42985"/>
          </a:xfrm>
          <a:prstGeom prst="line">
            <a:avLst/>
          </a:prstGeom>
          <a:ln w="19050"/>
        </p:spPr>
        <p:style>
          <a:lnRef idx="1">
            <a:schemeClr val="dk1"/>
          </a:lnRef>
          <a:fillRef idx="0">
            <a:schemeClr val="dk1"/>
          </a:fillRef>
          <a:effectRef idx="0">
            <a:schemeClr val="dk1"/>
          </a:effectRef>
          <a:fontRef idx="minor">
            <a:schemeClr val="tx1"/>
          </a:fontRef>
        </p:style>
      </p:cxnSp>
      <p:cxnSp>
        <p:nvCxnSpPr>
          <p:cNvPr id="94" name="Straight Connector 93">
            <a:extLst>
              <a:ext uri="{FF2B5EF4-FFF2-40B4-BE49-F238E27FC236}">
                <a16:creationId xmlns:a16="http://schemas.microsoft.com/office/drawing/2014/main" id="{30B998B6-EE9F-1AF6-D83E-37EA59B7E2FD}"/>
              </a:ext>
            </a:extLst>
          </p:cNvPr>
          <p:cNvCxnSpPr>
            <a:cxnSpLocks/>
          </p:cNvCxnSpPr>
          <p:nvPr/>
        </p:nvCxnSpPr>
        <p:spPr>
          <a:xfrm>
            <a:off x="541009" y="7088647"/>
            <a:ext cx="590378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67A26078-0FA5-34AE-BBC1-F846248A5D5C}"/>
              </a:ext>
            </a:extLst>
          </p:cNvPr>
          <p:cNvCxnSpPr>
            <a:cxnSpLocks/>
          </p:cNvCxnSpPr>
          <p:nvPr/>
        </p:nvCxnSpPr>
        <p:spPr>
          <a:xfrm>
            <a:off x="7220638" y="7126609"/>
            <a:ext cx="590378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1C98C263-59EF-71C1-5F9F-13AE92482DF8}"/>
              </a:ext>
            </a:extLst>
          </p:cNvPr>
          <p:cNvCxnSpPr>
            <a:cxnSpLocks/>
          </p:cNvCxnSpPr>
          <p:nvPr/>
        </p:nvCxnSpPr>
        <p:spPr>
          <a:xfrm>
            <a:off x="13878441" y="7068498"/>
            <a:ext cx="5866777" cy="0"/>
          </a:xfrm>
          <a:prstGeom prst="line">
            <a:avLst/>
          </a:prstGeom>
          <a:ln w="19050"/>
        </p:spPr>
        <p:style>
          <a:lnRef idx="1">
            <a:schemeClr val="dk1"/>
          </a:lnRef>
          <a:fillRef idx="0">
            <a:schemeClr val="dk1"/>
          </a:fillRef>
          <a:effectRef idx="0">
            <a:schemeClr val="dk1"/>
          </a:effectRef>
          <a:fontRef idx="minor">
            <a:schemeClr val="tx1"/>
          </a:fontRef>
        </p:style>
      </p:cxnSp>
      <p:sp>
        <p:nvSpPr>
          <p:cNvPr id="100" name="TextBox 99">
            <a:extLst>
              <a:ext uri="{FF2B5EF4-FFF2-40B4-BE49-F238E27FC236}">
                <a16:creationId xmlns:a16="http://schemas.microsoft.com/office/drawing/2014/main" id="{F920AD99-49D6-8591-D14D-4A6DF61D0B19}"/>
              </a:ext>
            </a:extLst>
          </p:cNvPr>
          <p:cNvSpPr txBox="1"/>
          <p:nvPr/>
        </p:nvSpPr>
        <p:spPr>
          <a:xfrm>
            <a:off x="8126093" y="2116651"/>
            <a:ext cx="4885077" cy="523220"/>
          </a:xfrm>
          <a:prstGeom prst="rect">
            <a:avLst/>
          </a:prstGeom>
          <a:noFill/>
        </p:spPr>
        <p:txBody>
          <a:bodyPr wrap="square" rtlCol="0">
            <a:spAutoFit/>
          </a:bodyPr>
          <a:lstStyle/>
          <a:p>
            <a:r>
              <a:rPr lang="en-IN" sz="2800" b="1" dirty="0">
                <a:latin typeface="+mj-lt"/>
              </a:rPr>
              <a:t>COUPON TICKETING SYSTEM</a:t>
            </a:r>
          </a:p>
        </p:txBody>
      </p:sp>
      <p:sp>
        <p:nvSpPr>
          <p:cNvPr id="101" name="TextBox 100">
            <a:extLst>
              <a:ext uri="{FF2B5EF4-FFF2-40B4-BE49-F238E27FC236}">
                <a16:creationId xmlns:a16="http://schemas.microsoft.com/office/drawing/2014/main" id="{8201ECBD-B8F4-63B7-B4DB-9F373D7A479D}"/>
              </a:ext>
            </a:extLst>
          </p:cNvPr>
          <p:cNvSpPr txBox="1"/>
          <p:nvPr/>
        </p:nvSpPr>
        <p:spPr>
          <a:xfrm>
            <a:off x="15414245" y="2150141"/>
            <a:ext cx="3858005" cy="523220"/>
          </a:xfrm>
          <a:prstGeom prst="rect">
            <a:avLst/>
          </a:prstGeom>
          <a:noFill/>
        </p:spPr>
        <p:txBody>
          <a:bodyPr wrap="square" rtlCol="0">
            <a:spAutoFit/>
          </a:bodyPr>
          <a:lstStyle/>
          <a:p>
            <a:r>
              <a:rPr lang="en-IN" sz="2800" b="1" dirty="0">
                <a:latin typeface="+mj-lt"/>
              </a:rPr>
              <a:t>CSR FULLFILLMENT</a:t>
            </a:r>
          </a:p>
        </p:txBody>
      </p:sp>
      <p:sp>
        <p:nvSpPr>
          <p:cNvPr id="102" name="TextBox 101">
            <a:extLst>
              <a:ext uri="{FF2B5EF4-FFF2-40B4-BE49-F238E27FC236}">
                <a16:creationId xmlns:a16="http://schemas.microsoft.com/office/drawing/2014/main" id="{2D7C1503-0525-7260-557F-A5C0BE2DE803}"/>
              </a:ext>
            </a:extLst>
          </p:cNvPr>
          <p:cNvSpPr txBox="1"/>
          <p:nvPr/>
        </p:nvSpPr>
        <p:spPr>
          <a:xfrm>
            <a:off x="2166007" y="6496859"/>
            <a:ext cx="2543550" cy="523220"/>
          </a:xfrm>
          <a:prstGeom prst="rect">
            <a:avLst/>
          </a:prstGeom>
          <a:noFill/>
        </p:spPr>
        <p:txBody>
          <a:bodyPr wrap="square" rtlCol="0">
            <a:spAutoFit/>
          </a:bodyPr>
          <a:lstStyle/>
          <a:p>
            <a:r>
              <a:rPr lang="en-IN" sz="2800" b="1" dirty="0">
                <a:latin typeface="+mj-lt"/>
              </a:rPr>
              <a:t>SANITARY KITS</a:t>
            </a:r>
          </a:p>
        </p:txBody>
      </p:sp>
      <p:sp>
        <p:nvSpPr>
          <p:cNvPr id="103" name="TextBox 102">
            <a:extLst>
              <a:ext uri="{FF2B5EF4-FFF2-40B4-BE49-F238E27FC236}">
                <a16:creationId xmlns:a16="http://schemas.microsoft.com/office/drawing/2014/main" id="{9177B134-FA1A-148E-8548-F747B3867DA8}"/>
              </a:ext>
            </a:extLst>
          </p:cNvPr>
          <p:cNvSpPr txBox="1"/>
          <p:nvPr/>
        </p:nvSpPr>
        <p:spPr>
          <a:xfrm>
            <a:off x="8341860" y="6561291"/>
            <a:ext cx="4711720" cy="523220"/>
          </a:xfrm>
          <a:prstGeom prst="rect">
            <a:avLst/>
          </a:prstGeom>
          <a:noFill/>
        </p:spPr>
        <p:txBody>
          <a:bodyPr wrap="square" rtlCol="0">
            <a:spAutoFit/>
          </a:bodyPr>
          <a:lstStyle/>
          <a:p>
            <a:r>
              <a:rPr lang="en-IN" sz="2800" b="1" dirty="0">
                <a:latin typeface="+mj-lt"/>
              </a:rPr>
              <a:t>STREET CREDIT SYSTEM</a:t>
            </a:r>
          </a:p>
        </p:txBody>
      </p:sp>
      <p:sp>
        <p:nvSpPr>
          <p:cNvPr id="105" name="TextBox 104">
            <a:extLst>
              <a:ext uri="{FF2B5EF4-FFF2-40B4-BE49-F238E27FC236}">
                <a16:creationId xmlns:a16="http://schemas.microsoft.com/office/drawing/2014/main" id="{851D53CD-6804-A635-08E0-6FBF2333EEC8}"/>
              </a:ext>
            </a:extLst>
          </p:cNvPr>
          <p:cNvSpPr txBox="1"/>
          <p:nvPr/>
        </p:nvSpPr>
        <p:spPr>
          <a:xfrm>
            <a:off x="14711825" y="6524433"/>
            <a:ext cx="4636625" cy="523220"/>
          </a:xfrm>
          <a:prstGeom prst="rect">
            <a:avLst/>
          </a:prstGeom>
          <a:noFill/>
        </p:spPr>
        <p:txBody>
          <a:bodyPr wrap="square" rtlCol="0">
            <a:spAutoFit/>
          </a:bodyPr>
          <a:lstStyle/>
          <a:p>
            <a:r>
              <a:rPr lang="en-IN" sz="2800" b="1" dirty="0">
                <a:latin typeface="+mj-lt"/>
              </a:rPr>
              <a:t>COMBOS (ML INTEGRATION)</a:t>
            </a:r>
          </a:p>
        </p:txBody>
      </p:sp>
    </p:spTree>
    <p:extLst>
      <p:ext uri="{BB962C8B-B14F-4D97-AF65-F5344CB8AC3E}">
        <p14:creationId xmlns:p14="http://schemas.microsoft.com/office/powerpoint/2010/main" val="1844016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B2E128A-D787-EBFA-6B5B-90D3331A01F0}"/>
            </a:ext>
          </a:extLst>
        </p:cNvPr>
        <p:cNvGrpSpPr/>
        <p:nvPr/>
      </p:nvGrpSpPr>
      <p:grpSpPr>
        <a:xfrm>
          <a:off x="0" y="0"/>
          <a:ext cx="0" cy="0"/>
          <a:chOff x="0" y="0"/>
          <a:chExt cx="0" cy="0"/>
        </a:xfrm>
      </p:grpSpPr>
      <p:sp>
        <p:nvSpPr>
          <p:cNvPr id="119" name="object 119">
            <a:extLst>
              <a:ext uri="{FF2B5EF4-FFF2-40B4-BE49-F238E27FC236}">
                <a16:creationId xmlns:a16="http://schemas.microsoft.com/office/drawing/2014/main" id="{4CBCA41F-7C1E-8D50-568F-76E33D51FC3B}"/>
              </a:ext>
            </a:extLst>
          </p:cNvPr>
          <p:cNvSpPr/>
          <p:nvPr/>
        </p:nvSpPr>
        <p:spPr>
          <a:xfrm>
            <a:off x="374352" y="1467495"/>
            <a:ext cx="9020900" cy="3970318"/>
          </a:xfrm>
          <a:custGeom>
            <a:avLst/>
            <a:gdLst/>
            <a:ahLst/>
            <a:cxnLst/>
            <a:rect l="l" t="t" r="r" b="b"/>
            <a:pathLst>
              <a:path w="5370830" h="3937635">
                <a:moveTo>
                  <a:pt x="0" y="3937052"/>
                </a:moveTo>
                <a:lnTo>
                  <a:pt x="5370695" y="3937052"/>
                </a:lnTo>
                <a:lnTo>
                  <a:pt x="5370695" y="0"/>
                </a:lnTo>
                <a:lnTo>
                  <a:pt x="0" y="0"/>
                </a:lnTo>
                <a:lnTo>
                  <a:pt x="0" y="3937052"/>
                </a:lnTo>
                <a:close/>
              </a:path>
            </a:pathLst>
          </a:custGeom>
          <a:solidFill>
            <a:srgbClr val="FFEBEB"/>
          </a:solidFill>
        </p:spPr>
        <p:txBody>
          <a:bodyPr wrap="square" lIns="0" tIns="0" rIns="0" bIns="0" rtlCol="0"/>
          <a:lstStyle/>
          <a:p>
            <a:endParaRPr lang="en-US" dirty="0"/>
          </a:p>
        </p:txBody>
      </p:sp>
      <p:grpSp>
        <p:nvGrpSpPr>
          <p:cNvPr id="122" name="object 122">
            <a:extLst>
              <a:ext uri="{FF2B5EF4-FFF2-40B4-BE49-F238E27FC236}">
                <a16:creationId xmlns:a16="http://schemas.microsoft.com/office/drawing/2014/main" id="{D02E0548-C23D-0F22-2CE2-EB2582A376FD}"/>
              </a:ext>
            </a:extLst>
          </p:cNvPr>
          <p:cNvGrpSpPr/>
          <p:nvPr/>
        </p:nvGrpSpPr>
        <p:grpSpPr>
          <a:xfrm>
            <a:off x="282713" y="10653329"/>
            <a:ext cx="1895475" cy="607695"/>
            <a:chOff x="282713" y="10653329"/>
            <a:chExt cx="1895475" cy="607695"/>
          </a:xfrm>
        </p:grpSpPr>
        <p:sp>
          <p:nvSpPr>
            <p:cNvPr id="123" name="object 123">
              <a:extLst>
                <a:ext uri="{FF2B5EF4-FFF2-40B4-BE49-F238E27FC236}">
                  <a16:creationId xmlns:a16="http://schemas.microsoft.com/office/drawing/2014/main" id="{2A72BA48-C41C-8A22-77C1-F2BB2BFB4AE6}"/>
                </a:ext>
              </a:extLst>
            </p:cNvPr>
            <p:cNvSpPr/>
            <p:nvPr/>
          </p:nvSpPr>
          <p:spPr>
            <a:xfrm>
              <a:off x="282713" y="10653329"/>
              <a:ext cx="1895475" cy="607695"/>
            </a:xfrm>
            <a:custGeom>
              <a:avLst/>
              <a:gdLst/>
              <a:ahLst/>
              <a:cxnLst/>
              <a:rect l="l" t="t" r="r" b="b"/>
              <a:pathLst>
                <a:path w="1895475" h="607695">
                  <a:moveTo>
                    <a:pt x="1853346"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53346" y="607311"/>
                  </a:lnTo>
                  <a:lnTo>
                    <a:pt x="1869649" y="604019"/>
                  </a:lnTo>
                  <a:lnTo>
                    <a:pt x="1882962" y="595043"/>
                  </a:lnTo>
                  <a:lnTo>
                    <a:pt x="1891938" y="581730"/>
                  </a:lnTo>
                  <a:lnTo>
                    <a:pt x="1895230" y="565427"/>
                  </a:lnTo>
                  <a:lnTo>
                    <a:pt x="1895230" y="41883"/>
                  </a:lnTo>
                  <a:lnTo>
                    <a:pt x="1891938" y="25580"/>
                  </a:lnTo>
                  <a:lnTo>
                    <a:pt x="1882962" y="12267"/>
                  </a:lnTo>
                  <a:lnTo>
                    <a:pt x="1869649" y="3291"/>
                  </a:lnTo>
                  <a:lnTo>
                    <a:pt x="1853346" y="0"/>
                  </a:lnTo>
                  <a:close/>
                </a:path>
              </a:pathLst>
            </a:custGeom>
            <a:solidFill>
              <a:srgbClr val="E23644"/>
            </a:solidFill>
          </p:spPr>
          <p:txBody>
            <a:bodyPr wrap="square" lIns="0" tIns="0" rIns="0" bIns="0" rtlCol="0"/>
            <a:lstStyle/>
            <a:p>
              <a:endParaRPr dirty="0"/>
            </a:p>
          </p:txBody>
        </p:sp>
        <p:sp>
          <p:nvSpPr>
            <p:cNvPr id="124" name="object 124">
              <a:extLst>
                <a:ext uri="{FF2B5EF4-FFF2-40B4-BE49-F238E27FC236}">
                  <a16:creationId xmlns:a16="http://schemas.microsoft.com/office/drawing/2014/main" id="{B42B8605-662B-D66C-2D15-748C433F8D10}"/>
                </a:ext>
              </a:extLst>
            </p:cNvPr>
            <p:cNvSpPr/>
            <p:nvPr/>
          </p:nvSpPr>
          <p:spPr>
            <a:xfrm>
              <a:off x="603834" y="10852992"/>
              <a:ext cx="1263650" cy="222250"/>
            </a:xfrm>
            <a:custGeom>
              <a:avLst/>
              <a:gdLst/>
              <a:ahLst/>
              <a:cxnLst/>
              <a:rect l="l" t="t" r="r" b="b"/>
              <a:pathLst>
                <a:path w="1263650" h="222250">
                  <a:moveTo>
                    <a:pt x="98348" y="6585"/>
                  </a:moveTo>
                  <a:lnTo>
                    <a:pt x="54757" y="14154"/>
                  </a:lnTo>
                  <a:lnTo>
                    <a:pt x="16756" y="45988"/>
                  </a:lnTo>
                  <a:lnTo>
                    <a:pt x="16650" y="46132"/>
                  </a:lnTo>
                  <a:lnTo>
                    <a:pt x="2648" y="83674"/>
                  </a:lnTo>
                  <a:lnTo>
                    <a:pt x="0" y="113952"/>
                  </a:lnTo>
                  <a:lnTo>
                    <a:pt x="375" y="125780"/>
                  </a:lnTo>
                  <a:lnTo>
                    <a:pt x="9394" y="167645"/>
                  </a:lnTo>
                  <a:lnTo>
                    <a:pt x="37813" y="204964"/>
                  </a:lnTo>
                  <a:lnTo>
                    <a:pt x="74656" y="220103"/>
                  </a:lnTo>
                  <a:lnTo>
                    <a:pt x="98062" y="222036"/>
                  </a:lnTo>
                  <a:lnTo>
                    <a:pt x="109980" y="221553"/>
                  </a:lnTo>
                  <a:lnTo>
                    <a:pt x="149786" y="210037"/>
                  </a:lnTo>
                  <a:lnTo>
                    <a:pt x="171086" y="192831"/>
                  </a:lnTo>
                  <a:lnTo>
                    <a:pt x="98062" y="192831"/>
                  </a:lnTo>
                  <a:lnTo>
                    <a:pt x="88118" y="192259"/>
                  </a:lnTo>
                  <a:lnTo>
                    <a:pt x="87902" y="192259"/>
                  </a:lnTo>
                  <a:lnTo>
                    <a:pt x="78521" y="190469"/>
                  </a:lnTo>
                  <a:lnTo>
                    <a:pt x="46391" y="164486"/>
                  </a:lnTo>
                  <a:lnTo>
                    <a:pt x="36502" y="126067"/>
                  </a:lnTo>
                  <a:lnTo>
                    <a:pt x="36075" y="114238"/>
                  </a:lnTo>
                  <a:lnTo>
                    <a:pt x="36487" y="102437"/>
                  </a:lnTo>
                  <a:lnTo>
                    <a:pt x="46400" y="63999"/>
                  </a:lnTo>
                  <a:lnTo>
                    <a:pt x="78771" y="38151"/>
                  </a:lnTo>
                  <a:lnTo>
                    <a:pt x="98348" y="35788"/>
                  </a:lnTo>
                  <a:lnTo>
                    <a:pt x="171357" y="35788"/>
                  </a:lnTo>
                  <a:lnTo>
                    <a:pt x="162733" y="27235"/>
                  </a:lnTo>
                  <a:lnTo>
                    <a:pt x="152605" y="19898"/>
                  </a:lnTo>
                  <a:lnTo>
                    <a:pt x="141266" y="14154"/>
                  </a:lnTo>
                  <a:lnTo>
                    <a:pt x="128343" y="9949"/>
                  </a:lnTo>
                  <a:lnTo>
                    <a:pt x="114030" y="7426"/>
                  </a:lnTo>
                  <a:lnTo>
                    <a:pt x="98348" y="6585"/>
                  </a:lnTo>
                  <a:close/>
                </a:path>
                <a:path w="1263650" h="222250">
                  <a:moveTo>
                    <a:pt x="171357" y="35788"/>
                  </a:moveTo>
                  <a:lnTo>
                    <a:pt x="98348" y="35788"/>
                  </a:lnTo>
                  <a:lnTo>
                    <a:pt x="113290" y="37095"/>
                  </a:lnTo>
                  <a:lnTo>
                    <a:pt x="126340" y="41103"/>
                  </a:lnTo>
                  <a:lnTo>
                    <a:pt x="126194" y="41103"/>
                  </a:lnTo>
                  <a:lnTo>
                    <a:pt x="136625" y="47545"/>
                  </a:lnTo>
                  <a:lnTo>
                    <a:pt x="145038" y="56725"/>
                  </a:lnTo>
                  <a:lnTo>
                    <a:pt x="158841" y="96845"/>
                  </a:lnTo>
                  <a:lnTo>
                    <a:pt x="159762" y="114238"/>
                  </a:lnTo>
                  <a:lnTo>
                    <a:pt x="159365" y="125780"/>
                  </a:lnTo>
                  <a:lnTo>
                    <a:pt x="149652" y="164486"/>
                  </a:lnTo>
                  <a:lnTo>
                    <a:pt x="117674" y="190469"/>
                  </a:lnTo>
                  <a:lnTo>
                    <a:pt x="98062" y="192831"/>
                  </a:lnTo>
                  <a:lnTo>
                    <a:pt x="171086" y="192831"/>
                  </a:lnTo>
                  <a:lnTo>
                    <a:pt x="189682" y="158330"/>
                  </a:lnTo>
                  <a:lnTo>
                    <a:pt x="195838" y="114238"/>
                  </a:lnTo>
                  <a:lnTo>
                    <a:pt x="195158" y="98393"/>
                  </a:lnTo>
                  <a:lnTo>
                    <a:pt x="185012" y="57548"/>
                  </a:lnTo>
                  <a:lnTo>
                    <a:pt x="171606" y="36075"/>
                  </a:lnTo>
                  <a:lnTo>
                    <a:pt x="171501" y="35932"/>
                  </a:lnTo>
                  <a:lnTo>
                    <a:pt x="171357" y="35788"/>
                  </a:lnTo>
                  <a:close/>
                </a:path>
                <a:path w="1263650" h="222250">
                  <a:moveTo>
                    <a:pt x="242499" y="60698"/>
                  </a:moveTo>
                  <a:lnTo>
                    <a:pt x="206853" y="60698"/>
                  </a:lnTo>
                  <a:lnTo>
                    <a:pt x="267122" y="219172"/>
                  </a:lnTo>
                  <a:lnTo>
                    <a:pt x="303197" y="219172"/>
                  </a:lnTo>
                  <a:lnTo>
                    <a:pt x="314194" y="190254"/>
                  </a:lnTo>
                  <a:lnTo>
                    <a:pt x="284444" y="190254"/>
                  </a:lnTo>
                  <a:lnTo>
                    <a:pt x="283775" y="185578"/>
                  </a:lnTo>
                  <a:lnTo>
                    <a:pt x="282583" y="179804"/>
                  </a:lnTo>
                  <a:lnTo>
                    <a:pt x="279147" y="166061"/>
                  </a:lnTo>
                  <a:lnTo>
                    <a:pt x="277238" y="159667"/>
                  </a:lnTo>
                  <a:lnTo>
                    <a:pt x="275138" y="153749"/>
                  </a:lnTo>
                  <a:lnTo>
                    <a:pt x="242499" y="60698"/>
                  </a:lnTo>
                  <a:close/>
                </a:path>
                <a:path w="1263650" h="222250">
                  <a:moveTo>
                    <a:pt x="363466" y="60698"/>
                  </a:moveTo>
                  <a:lnTo>
                    <a:pt x="327964" y="60698"/>
                  </a:lnTo>
                  <a:lnTo>
                    <a:pt x="295324" y="153749"/>
                  </a:lnTo>
                  <a:lnTo>
                    <a:pt x="293290" y="159667"/>
                  </a:lnTo>
                  <a:lnTo>
                    <a:pt x="291363" y="165918"/>
                  </a:lnTo>
                  <a:lnTo>
                    <a:pt x="289454" y="172789"/>
                  </a:lnTo>
                  <a:lnTo>
                    <a:pt x="287545" y="179565"/>
                  </a:lnTo>
                  <a:lnTo>
                    <a:pt x="286257" y="185387"/>
                  </a:lnTo>
                  <a:lnTo>
                    <a:pt x="285589" y="190254"/>
                  </a:lnTo>
                  <a:lnTo>
                    <a:pt x="314194" y="190254"/>
                  </a:lnTo>
                  <a:lnTo>
                    <a:pt x="363466" y="60698"/>
                  </a:lnTo>
                  <a:close/>
                </a:path>
                <a:path w="1263650" h="222250">
                  <a:moveTo>
                    <a:pt x="444199" y="57691"/>
                  </a:moveTo>
                  <a:lnTo>
                    <a:pt x="406118" y="67426"/>
                  </a:lnTo>
                  <a:lnTo>
                    <a:pt x="376834" y="105577"/>
                  </a:lnTo>
                  <a:lnTo>
                    <a:pt x="371761" y="141009"/>
                  </a:lnTo>
                  <a:lnTo>
                    <a:pt x="372379" y="153848"/>
                  </a:lnTo>
                  <a:lnTo>
                    <a:pt x="387124" y="194281"/>
                  </a:lnTo>
                  <a:lnTo>
                    <a:pt x="418493" y="216962"/>
                  </a:lnTo>
                  <a:lnTo>
                    <a:pt x="450355" y="222036"/>
                  </a:lnTo>
                  <a:lnTo>
                    <a:pt x="458640" y="221875"/>
                  </a:lnTo>
                  <a:lnTo>
                    <a:pt x="465035" y="221472"/>
                  </a:lnTo>
                  <a:lnTo>
                    <a:pt x="465608" y="221472"/>
                  </a:lnTo>
                  <a:lnTo>
                    <a:pt x="504038" y="211299"/>
                  </a:lnTo>
                  <a:lnTo>
                    <a:pt x="504038" y="195551"/>
                  </a:lnTo>
                  <a:lnTo>
                    <a:pt x="451786" y="195551"/>
                  </a:lnTo>
                  <a:lnTo>
                    <a:pt x="442522" y="194835"/>
                  </a:lnTo>
                  <a:lnTo>
                    <a:pt x="441950" y="194835"/>
                  </a:lnTo>
                  <a:lnTo>
                    <a:pt x="432818" y="192438"/>
                  </a:lnTo>
                  <a:lnTo>
                    <a:pt x="407246" y="158456"/>
                  </a:lnTo>
                  <a:lnTo>
                    <a:pt x="406262" y="147594"/>
                  </a:lnTo>
                  <a:lnTo>
                    <a:pt x="512054" y="147594"/>
                  </a:lnTo>
                  <a:lnTo>
                    <a:pt x="511990" y="128196"/>
                  </a:lnTo>
                  <a:lnTo>
                    <a:pt x="511770" y="123543"/>
                  </a:lnTo>
                  <a:lnTo>
                    <a:pt x="406978" y="123543"/>
                  </a:lnTo>
                  <a:lnTo>
                    <a:pt x="408338" y="114194"/>
                  </a:lnTo>
                  <a:lnTo>
                    <a:pt x="436629" y="83674"/>
                  </a:lnTo>
                  <a:lnTo>
                    <a:pt x="444199" y="83030"/>
                  </a:lnTo>
                  <a:lnTo>
                    <a:pt x="498890" y="83030"/>
                  </a:lnTo>
                  <a:lnTo>
                    <a:pt x="493981" y="76982"/>
                  </a:lnTo>
                  <a:lnTo>
                    <a:pt x="454778" y="58300"/>
                  </a:lnTo>
                  <a:lnTo>
                    <a:pt x="455589" y="58300"/>
                  </a:lnTo>
                  <a:lnTo>
                    <a:pt x="444199" y="57691"/>
                  </a:lnTo>
                  <a:close/>
                </a:path>
                <a:path w="1263650" h="222250">
                  <a:moveTo>
                    <a:pt x="504038" y="183956"/>
                  </a:moveTo>
                  <a:lnTo>
                    <a:pt x="466173" y="194835"/>
                  </a:lnTo>
                  <a:lnTo>
                    <a:pt x="451786" y="195551"/>
                  </a:lnTo>
                  <a:lnTo>
                    <a:pt x="504038" y="195551"/>
                  </a:lnTo>
                  <a:lnTo>
                    <a:pt x="504038" y="183956"/>
                  </a:lnTo>
                  <a:close/>
                </a:path>
                <a:path w="1263650" h="222250">
                  <a:moveTo>
                    <a:pt x="498890" y="83030"/>
                  </a:moveTo>
                  <a:lnTo>
                    <a:pt x="452120" y="83030"/>
                  </a:lnTo>
                  <a:lnTo>
                    <a:pt x="458610" y="84748"/>
                  </a:lnTo>
                  <a:lnTo>
                    <a:pt x="463667" y="88184"/>
                  </a:lnTo>
                  <a:lnTo>
                    <a:pt x="468821" y="91620"/>
                  </a:lnTo>
                  <a:lnTo>
                    <a:pt x="472639" y="96391"/>
                  </a:lnTo>
                  <a:lnTo>
                    <a:pt x="475120" y="102499"/>
                  </a:lnTo>
                  <a:lnTo>
                    <a:pt x="477697" y="108607"/>
                  </a:lnTo>
                  <a:lnTo>
                    <a:pt x="479033" y="115622"/>
                  </a:lnTo>
                  <a:lnTo>
                    <a:pt x="479129" y="123543"/>
                  </a:lnTo>
                  <a:lnTo>
                    <a:pt x="511770" y="123543"/>
                  </a:lnTo>
                  <a:lnTo>
                    <a:pt x="499403" y="83674"/>
                  </a:lnTo>
                  <a:lnTo>
                    <a:pt x="498890" y="83030"/>
                  </a:lnTo>
                  <a:close/>
                </a:path>
                <a:path w="1263650" h="222250">
                  <a:moveTo>
                    <a:pt x="569882" y="60698"/>
                  </a:moveTo>
                  <a:lnTo>
                    <a:pt x="543541" y="60698"/>
                  </a:lnTo>
                  <a:lnTo>
                    <a:pt x="543541" y="219172"/>
                  </a:lnTo>
                  <a:lnTo>
                    <a:pt x="577326" y="219172"/>
                  </a:lnTo>
                  <a:lnTo>
                    <a:pt x="577326" y="128459"/>
                  </a:lnTo>
                  <a:lnTo>
                    <a:pt x="578519" y="121587"/>
                  </a:lnTo>
                  <a:lnTo>
                    <a:pt x="583291" y="109753"/>
                  </a:lnTo>
                  <a:lnTo>
                    <a:pt x="586584" y="104838"/>
                  </a:lnTo>
                  <a:lnTo>
                    <a:pt x="590783" y="100925"/>
                  </a:lnTo>
                  <a:lnTo>
                    <a:pt x="594982" y="96916"/>
                  </a:lnTo>
                  <a:lnTo>
                    <a:pt x="599801" y="93958"/>
                  </a:lnTo>
                  <a:lnTo>
                    <a:pt x="605242" y="92049"/>
                  </a:lnTo>
                  <a:lnTo>
                    <a:pt x="610682" y="90045"/>
                  </a:lnTo>
                  <a:lnTo>
                    <a:pt x="616408" y="89043"/>
                  </a:lnTo>
                  <a:lnTo>
                    <a:pt x="637767" y="89043"/>
                  </a:lnTo>
                  <a:lnTo>
                    <a:pt x="637810" y="88613"/>
                  </a:lnTo>
                  <a:lnTo>
                    <a:pt x="574463" y="88613"/>
                  </a:lnTo>
                  <a:lnTo>
                    <a:pt x="569882" y="60698"/>
                  </a:lnTo>
                  <a:close/>
                </a:path>
                <a:path w="1263650" h="222250">
                  <a:moveTo>
                    <a:pt x="675237" y="60698"/>
                  </a:moveTo>
                  <a:lnTo>
                    <a:pt x="640602" y="60698"/>
                  </a:lnTo>
                  <a:lnTo>
                    <a:pt x="640473" y="61986"/>
                  </a:lnTo>
                  <a:lnTo>
                    <a:pt x="640391" y="62802"/>
                  </a:lnTo>
                  <a:lnTo>
                    <a:pt x="699860" y="219172"/>
                  </a:lnTo>
                  <a:lnTo>
                    <a:pt x="735936" y="219172"/>
                  </a:lnTo>
                  <a:lnTo>
                    <a:pt x="746933" y="190254"/>
                  </a:lnTo>
                  <a:lnTo>
                    <a:pt x="717182" y="190254"/>
                  </a:lnTo>
                  <a:lnTo>
                    <a:pt x="716514" y="185578"/>
                  </a:lnTo>
                  <a:lnTo>
                    <a:pt x="715321" y="179804"/>
                  </a:lnTo>
                  <a:lnTo>
                    <a:pt x="711885" y="166061"/>
                  </a:lnTo>
                  <a:lnTo>
                    <a:pt x="709976" y="159667"/>
                  </a:lnTo>
                  <a:lnTo>
                    <a:pt x="707877" y="153749"/>
                  </a:lnTo>
                  <a:lnTo>
                    <a:pt x="675237" y="60698"/>
                  </a:lnTo>
                  <a:close/>
                </a:path>
                <a:path w="1263650" h="222250">
                  <a:moveTo>
                    <a:pt x="796205" y="60698"/>
                  </a:moveTo>
                  <a:lnTo>
                    <a:pt x="760701" y="60698"/>
                  </a:lnTo>
                  <a:lnTo>
                    <a:pt x="728062" y="153749"/>
                  </a:lnTo>
                  <a:lnTo>
                    <a:pt x="726029" y="159667"/>
                  </a:lnTo>
                  <a:lnTo>
                    <a:pt x="724101" y="165918"/>
                  </a:lnTo>
                  <a:lnTo>
                    <a:pt x="722192" y="172789"/>
                  </a:lnTo>
                  <a:lnTo>
                    <a:pt x="720284" y="179565"/>
                  </a:lnTo>
                  <a:lnTo>
                    <a:pt x="718996" y="185387"/>
                  </a:lnTo>
                  <a:lnTo>
                    <a:pt x="718328" y="190254"/>
                  </a:lnTo>
                  <a:lnTo>
                    <a:pt x="746933" y="190254"/>
                  </a:lnTo>
                  <a:lnTo>
                    <a:pt x="796205" y="60698"/>
                  </a:lnTo>
                  <a:close/>
                </a:path>
                <a:path w="1263650" h="222250">
                  <a:moveTo>
                    <a:pt x="637767" y="89043"/>
                  </a:moveTo>
                  <a:lnTo>
                    <a:pt x="624711" y="89043"/>
                  </a:lnTo>
                  <a:lnTo>
                    <a:pt x="627288" y="89186"/>
                  </a:lnTo>
                  <a:lnTo>
                    <a:pt x="633109" y="89759"/>
                  </a:lnTo>
                  <a:lnTo>
                    <a:pt x="635591" y="90188"/>
                  </a:lnTo>
                  <a:lnTo>
                    <a:pt x="637595" y="90761"/>
                  </a:lnTo>
                  <a:lnTo>
                    <a:pt x="637695" y="89759"/>
                  </a:lnTo>
                  <a:lnTo>
                    <a:pt x="637767" y="89043"/>
                  </a:lnTo>
                  <a:close/>
                </a:path>
                <a:path w="1263650" h="222250">
                  <a:moveTo>
                    <a:pt x="626524" y="57691"/>
                  </a:moveTo>
                  <a:lnTo>
                    <a:pt x="616599" y="57691"/>
                  </a:lnTo>
                  <a:lnTo>
                    <a:pt x="609918" y="59123"/>
                  </a:lnTo>
                  <a:lnTo>
                    <a:pt x="579187" y="82982"/>
                  </a:lnTo>
                  <a:lnTo>
                    <a:pt x="576038" y="88613"/>
                  </a:lnTo>
                  <a:lnTo>
                    <a:pt x="637810" y="88613"/>
                  </a:lnTo>
                  <a:lnTo>
                    <a:pt x="640391" y="62802"/>
                  </a:lnTo>
                  <a:lnTo>
                    <a:pt x="639591" y="60698"/>
                  </a:lnTo>
                  <a:lnTo>
                    <a:pt x="640602" y="60698"/>
                  </a:lnTo>
                  <a:lnTo>
                    <a:pt x="640745" y="59266"/>
                  </a:lnTo>
                  <a:lnTo>
                    <a:pt x="638454" y="58789"/>
                  </a:lnTo>
                  <a:lnTo>
                    <a:pt x="635734" y="58407"/>
                  </a:lnTo>
                  <a:lnTo>
                    <a:pt x="629435" y="57835"/>
                  </a:lnTo>
                  <a:lnTo>
                    <a:pt x="626524" y="57691"/>
                  </a:lnTo>
                  <a:close/>
                </a:path>
                <a:path w="1263650" h="222250">
                  <a:moveTo>
                    <a:pt x="640602" y="60698"/>
                  </a:moveTo>
                  <a:lnTo>
                    <a:pt x="639591" y="60698"/>
                  </a:lnTo>
                  <a:lnTo>
                    <a:pt x="640391" y="62802"/>
                  </a:lnTo>
                  <a:lnTo>
                    <a:pt x="640602" y="60698"/>
                  </a:lnTo>
                  <a:close/>
                </a:path>
                <a:path w="1263650" h="222250">
                  <a:moveTo>
                    <a:pt x="847446" y="60698"/>
                  </a:moveTo>
                  <a:lnTo>
                    <a:pt x="813804" y="60698"/>
                  </a:lnTo>
                  <a:lnTo>
                    <a:pt x="813804" y="219172"/>
                  </a:lnTo>
                  <a:lnTo>
                    <a:pt x="847446" y="219172"/>
                  </a:lnTo>
                  <a:lnTo>
                    <a:pt x="847446" y="60698"/>
                  </a:lnTo>
                  <a:close/>
                </a:path>
                <a:path w="1263650" h="222250">
                  <a:moveTo>
                    <a:pt x="835994" y="0"/>
                  </a:moveTo>
                  <a:lnTo>
                    <a:pt x="825496" y="0"/>
                  </a:lnTo>
                  <a:lnTo>
                    <a:pt x="820962" y="1383"/>
                  </a:lnTo>
                  <a:lnTo>
                    <a:pt x="817241" y="4151"/>
                  </a:lnTo>
                  <a:lnTo>
                    <a:pt x="813614" y="6919"/>
                  </a:lnTo>
                  <a:lnTo>
                    <a:pt x="811800" y="11690"/>
                  </a:lnTo>
                  <a:lnTo>
                    <a:pt x="811800" y="25147"/>
                  </a:lnTo>
                  <a:lnTo>
                    <a:pt x="813614" y="29919"/>
                  </a:lnTo>
                  <a:lnTo>
                    <a:pt x="817241" y="32782"/>
                  </a:lnTo>
                  <a:lnTo>
                    <a:pt x="820962" y="35550"/>
                  </a:lnTo>
                  <a:lnTo>
                    <a:pt x="825496" y="36934"/>
                  </a:lnTo>
                  <a:lnTo>
                    <a:pt x="835994" y="36934"/>
                  </a:lnTo>
                  <a:lnTo>
                    <a:pt x="840432" y="35550"/>
                  </a:lnTo>
                  <a:lnTo>
                    <a:pt x="847972" y="29919"/>
                  </a:lnTo>
                  <a:lnTo>
                    <a:pt x="849881" y="25147"/>
                  </a:lnTo>
                  <a:lnTo>
                    <a:pt x="849881" y="11690"/>
                  </a:lnTo>
                  <a:lnTo>
                    <a:pt x="847972" y="6919"/>
                  </a:lnTo>
                  <a:lnTo>
                    <a:pt x="844154" y="4151"/>
                  </a:lnTo>
                  <a:lnTo>
                    <a:pt x="840432" y="1383"/>
                  </a:lnTo>
                  <a:lnTo>
                    <a:pt x="835994" y="0"/>
                  </a:lnTo>
                  <a:close/>
                </a:path>
                <a:path w="1263650" h="222250">
                  <a:moveTo>
                    <a:pt x="952373" y="57691"/>
                  </a:moveTo>
                  <a:lnTo>
                    <a:pt x="914292" y="67426"/>
                  </a:lnTo>
                  <a:lnTo>
                    <a:pt x="885008" y="105577"/>
                  </a:lnTo>
                  <a:lnTo>
                    <a:pt x="879935" y="141009"/>
                  </a:lnTo>
                  <a:lnTo>
                    <a:pt x="880553" y="153848"/>
                  </a:lnTo>
                  <a:lnTo>
                    <a:pt x="895298" y="194281"/>
                  </a:lnTo>
                  <a:lnTo>
                    <a:pt x="926667" y="216962"/>
                  </a:lnTo>
                  <a:lnTo>
                    <a:pt x="958529" y="222036"/>
                  </a:lnTo>
                  <a:lnTo>
                    <a:pt x="966814" y="221875"/>
                  </a:lnTo>
                  <a:lnTo>
                    <a:pt x="973209" y="221472"/>
                  </a:lnTo>
                  <a:lnTo>
                    <a:pt x="973782" y="221472"/>
                  </a:lnTo>
                  <a:lnTo>
                    <a:pt x="1012212" y="211299"/>
                  </a:lnTo>
                  <a:lnTo>
                    <a:pt x="1012212" y="195551"/>
                  </a:lnTo>
                  <a:lnTo>
                    <a:pt x="959960" y="195551"/>
                  </a:lnTo>
                  <a:lnTo>
                    <a:pt x="950696" y="194835"/>
                  </a:lnTo>
                  <a:lnTo>
                    <a:pt x="950124" y="194835"/>
                  </a:lnTo>
                  <a:lnTo>
                    <a:pt x="940992" y="192438"/>
                  </a:lnTo>
                  <a:lnTo>
                    <a:pt x="915420" y="158456"/>
                  </a:lnTo>
                  <a:lnTo>
                    <a:pt x="914436" y="147594"/>
                  </a:lnTo>
                  <a:lnTo>
                    <a:pt x="1020228" y="147594"/>
                  </a:lnTo>
                  <a:lnTo>
                    <a:pt x="1020164" y="128196"/>
                  </a:lnTo>
                  <a:lnTo>
                    <a:pt x="1019944" y="123543"/>
                  </a:lnTo>
                  <a:lnTo>
                    <a:pt x="915152" y="123543"/>
                  </a:lnTo>
                  <a:lnTo>
                    <a:pt x="916512" y="114194"/>
                  </a:lnTo>
                  <a:lnTo>
                    <a:pt x="944803" y="83674"/>
                  </a:lnTo>
                  <a:lnTo>
                    <a:pt x="952373" y="83030"/>
                  </a:lnTo>
                  <a:lnTo>
                    <a:pt x="1007064" y="83030"/>
                  </a:lnTo>
                  <a:lnTo>
                    <a:pt x="1002155" y="76982"/>
                  </a:lnTo>
                  <a:lnTo>
                    <a:pt x="962953" y="58300"/>
                  </a:lnTo>
                  <a:lnTo>
                    <a:pt x="963763" y="58300"/>
                  </a:lnTo>
                  <a:lnTo>
                    <a:pt x="952373" y="57691"/>
                  </a:lnTo>
                  <a:close/>
                </a:path>
                <a:path w="1263650" h="222250">
                  <a:moveTo>
                    <a:pt x="1012212" y="183956"/>
                  </a:moveTo>
                  <a:lnTo>
                    <a:pt x="974347" y="194835"/>
                  </a:lnTo>
                  <a:lnTo>
                    <a:pt x="959960" y="195551"/>
                  </a:lnTo>
                  <a:lnTo>
                    <a:pt x="1012212" y="195551"/>
                  </a:lnTo>
                  <a:lnTo>
                    <a:pt x="1012212" y="183956"/>
                  </a:lnTo>
                  <a:close/>
                </a:path>
                <a:path w="1263650" h="222250">
                  <a:moveTo>
                    <a:pt x="1007064" y="83030"/>
                  </a:moveTo>
                  <a:lnTo>
                    <a:pt x="960294" y="83030"/>
                  </a:lnTo>
                  <a:lnTo>
                    <a:pt x="966784" y="84748"/>
                  </a:lnTo>
                  <a:lnTo>
                    <a:pt x="971841" y="88184"/>
                  </a:lnTo>
                  <a:lnTo>
                    <a:pt x="976995" y="91620"/>
                  </a:lnTo>
                  <a:lnTo>
                    <a:pt x="980813" y="96391"/>
                  </a:lnTo>
                  <a:lnTo>
                    <a:pt x="983294" y="102499"/>
                  </a:lnTo>
                  <a:lnTo>
                    <a:pt x="985871" y="108607"/>
                  </a:lnTo>
                  <a:lnTo>
                    <a:pt x="987207" y="115622"/>
                  </a:lnTo>
                  <a:lnTo>
                    <a:pt x="987303" y="123543"/>
                  </a:lnTo>
                  <a:lnTo>
                    <a:pt x="1019944" y="123543"/>
                  </a:lnTo>
                  <a:lnTo>
                    <a:pt x="1007577" y="83674"/>
                  </a:lnTo>
                  <a:lnTo>
                    <a:pt x="1007064" y="83030"/>
                  </a:lnTo>
                  <a:close/>
                </a:path>
                <a:path w="1263650" h="222250">
                  <a:moveTo>
                    <a:pt x="1064889" y="60555"/>
                  </a:moveTo>
                  <a:lnTo>
                    <a:pt x="1030817" y="60555"/>
                  </a:lnTo>
                  <a:lnTo>
                    <a:pt x="1075192" y="219028"/>
                  </a:lnTo>
                  <a:lnTo>
                    <a:pt x="1112123" y="219028"/>
                  </a:lnTo>
                  <a:lnTo>
                    <a:pt x="1120978" y="188250"/>
                  </a:lnTo>
                  <a:lnTo>
                    <a:pt x="1094951" y="188250"/>
                  </a:lnTo>
                  <a:lnTo>
                    <a:pt x="1094609" y="185673"/>
                  </a:lnTo>
                  <a:lnTo>
                    <a:pt x="1089677" y="158044"/>
                  </a:lnTo>
                  <a:lnTo>
                    <a:pt x="1088172" y="150648"/>
                  </a:lnTo>
                  <a:lnTo>
                    <a:pt x="1086857" y="144731"/>
                  </a:lnTo>
                  <a:lnTo>
                    <a:pt x="1085496" y="139291"/>
                  </a:lnTo>
                  <a:lnTo>
                    <a:pt x="1064889" y="60555"/>
                  </a:lnTo>
                  <a:close/>
                </a:path>
                <a:path w="1263650" h="222250">
                  <a:moveTo>
                    <a:pt x="1174315" y="90045"/>
                  </a:moveTo>
                  <a:lnTo>
                    <a:pt x="1147630" y="90045"/>
                  </a:lnTo>
                  <a:lnTo>
                    <a:pt x="1150059" y="100925"/>
                  </a:lnTo>
                  <a:lnTo>
                    <a:pt x="1151211" y="105601"/>
                  </a:lnTo>
                  <a:lnTo>
                    <a:pt x="1153787" y="116242"/>
                  </a:lnTo>
                  <a:lnTo>
                    <a:pt x="1156457" y="126979"/>
                  </a:lnTo>
                  <a:lnTo>
                    <a:pt x="1159127" y="137287"/>
                  </a:lnTo>
                  <a:lnTo>
                    <a:pt x="1161231" y="145303"/>
                  </a:lnTo>
                  <a:lnTo>
                    <a:pt x="1181273" y="219028"/>
                  </a:lnTo>
                  <a:lnTo>
                    <a:pt x="1218926" y="219028"/>
                  </a:lnTo>
                  <a:lnTo>
                    <a:pt x="1227599" y="188250"/>
                  </a:lnTo>
                  <a:lnTo>
                    <a:pt x="1227640" y="188107"/>
                  </a:lnTo>
                  <a:lnTo>
                    <a:pt x="1198162" y="188107"/>
                  </a:lnTo>
                  <a:lnTo>
                    <a:pt x="1197973" y="185673"/>
                  </a:lnTo>
                  <a:lnTo>
                    <a:pt x="1197880" y="184480"/>
                  </a:lnTo>
                  <a:lnTo>
                    <a:pt x="1197287" y="180472"/>
                  </a:lnTo>
                  <a:lnTo>
                    <a:pt x="1197216" y="179995"/>
                  </a:lnTo>
                  <a:lnTo>
                    <a:pt x="1196245" y="174937"/>
                  </a:lnTo>
                  <a:lnTo>
                    <a:pt x="1195267" y="169306"/>
                  </a:lnTo>
                  <a:lnTo>
                    <a:pt x="1194110" y="163484"/>
                  </a:lnTo>
                  <a:lnTo>
                    <a:pt x="1192864" y="158044"/>
                  </a:lnTo>
                  <a:lnTo>
                    <a:pt x="1191628" y="152509"/>
                  </a:lnTo>
                  <a:lnTo>
                    <a:pt x="1190477" y="147928"/>
                  </a:lnTo>
                  <a:lnTo>
                    <a:pt x="1189554" y="144731"/>
                  </a:lnTo>
                  <a:lnTo>
                    <a:pt x="1174315" y="90045"/>
                  </a:lnTo>
                  <a:close/>
                </a:path>
                <a:path w="1263650" h="222250">
                  <a:moveTo>
                    <a:pt x="1166100" y="60555"/>
                  </a:moveTo>
                  <a:lnTo>
                    <a:pt x="1129306" y="60555"/>
                  </a:lnTo>
                  <a:lnTo>
                    <a:pt x="1104971" y="144301"/>
                  </a:lnTo>
                  <a:lnTo>
                    <a:pt x="1104207" y="146687"/>
                  </a:lnTo>
                  <a:lnTo>
                    <a:pt x="1096480" y="185673"/>
                  </a:lnTo>
                  <a:lnTo>
                    <a:pt x="1096092" y="188250"/>
                  </a:lnTo>
                  <a:lnTo>
                    <a:pt x="1120978" y="188250"/>
                  </a:lnTo>
                  <a:lnTo>
                    <a:pt x="1133492" y="144731"/>
                  </a:lnTo>
                  <a:lnTo>
                    <a:pt x="1134217" y="142154"/>
                  </a:lnTo>
                  <a:lnTo>
                    <a:pt x="1135368" y="137668"/>
                  </a:lnTo>
                  <a:lnTo>
                    <a:pt x="1136604" y="132419"/>
                  </a:lnTo>
                  <a:lnTo>
                    <a:pt x="1137944" y="127170"/>
                  </a:lnTo>
                  <a:lnTo>
                    <a:pt x="1146488" y="90045"/>
                  </a:lnTo>
                  <a:lnTo>
                    <a:pt x="1174315" y="90045"/>
                  </a:lnTo>
                  <a:lnTo>
                    <a:pt x="1166100" y="60555"/>
                  </a:lnTo>
                  <a:close/>
                </a:path>
                <a:path w="1263650" h="222250">
                  <a:moveTo>
                    <a:pt x="1263584" y="60555"/>
                  </a:moveTo>
                  <a:lnTo>
                    <a:pt x="1230088" y="60555"/>
                  </a:lnTo>
                  <a:lnTo>
                    <a:pt x="1209042" y="139291"/>
                  </a:lnTo>
                  <a:lnTo>
                    <a:pt x="1200443" y="179995"/>
                  </a:lnTo>
                  <a:lnTo>
                    <a:pt x="1199314" y="188107"/>
                  </a:lnTo>
                  <a:lnTo>
                    <a:pt x="1227640" y="188107"/>
                  </a:lnTo>
                  <a:lnTo>
                    <a:pt x="1263584" y="60555"/>
                  </a:lnTo>
                  <a:close/>
                </a:path>
              </a:pathLst>
            </a:custGeom>
            <a:solidFill>
              <a:srgbClr val="FFFFFF"/>
            </a:solidFill>
          </p:spPr>
          <p:txBody>
            <a:bodyPr wrap="square" lIns="0" tIns="0" rIns="0" bIns="0" rtlCol="0"/>
            <a:lstStyle/>
            <a:p>
              <a:endParaRPr dirty="0"/>
            </a:p>
          </p:txBody>
        </p:sp>
      </p:grpSp>
      <p:pic>
        <p:nvPicPr>
          <p:cNvPr id="125" name="object 125">
            <a:extLst>
              <a:ext uri="{FF2B5EF4-FFF2-40B4-BE49-F238E27FC236}">
                <a16:creationId xmlns:a16="http://schemas.microsoft.com/office/drawing/2014/main" id="{428F28EA-F16D-E995-E81A-B270C6B6ED46}"/>
              </a:ext>
            </a:extLst>
          </p:cNvPr>
          <p:cNvPicPr/>
          <p:nvPr/>
        </p:nvPicPr>
        <p:blipFill>
          <a:blip r:embed="rId2" cstate="print"/>
          <a:stretch>
            <a:fillRect/>
          </a:stretch>
        </p:blipFill>
        <p:spPr>
          <a:xfrm>
            <a:off x="2261711" y="10653329"/>
            <a:ext cx="4837549" cy="607311"/>
          </a:xfrm>
          <a:prstGeom prst="rect">
            <a:avLst/>
          </a:prstGeom>
        </p:spPr>
      </p:pic>
      <p:pic>
        <p:nvPicPr>
          <p:cNvPr id="126" name="object 126">
            <a:extLst>
              <a:ext uri="{FF2B5EF4-FFF2-40B4-BE49-F238E27FC236}">
                <a16:creationId xmlns:a16="http://schemas.microsoft.com/office/drawing/2014/main" id="{B62F70B5-BA54-0D82-8AE7-D461A31900D0}"/>
              </a:ext>
            </a:extLst>
          </p:cNvPr>
          <p:cNvPicPr/>
          <p:nvPr/>
        </p:nvPicPr>
        <p:blipFill>
          <a:blip r:embed="rId3" cstate="print"/>
          <a:stretch>
            <a:fillRect/>
          </a:stretch>
        </p:blipFill>
        <p:spPr>
          <a:xfrm>
            <a:off x="7183027" y="10653329"/>
            <a:ext cx="5633336" cy="607311"/>
          </a:xfrm>
          <a:prstGeom prst="rect">
            <a:avLst/>
          </a:prstGeom>
        </p:spPr>
      </p:pic>
      <p:grpSp>
        <p:nvGrpSpPr>
          <p:cNvPr id="127" name="object 127">
            <a:extLst>
              <a:ext uri="{FF2B5EF4-FFF2-40B4-BE49-F238E27FC236}">
                <a16:creationId xmlns:a16="http://schemas.microsoft.com/office/drawing/2014/main" id="{CE6C510A-9CF5-D5EF-95CD-1254A3DC4B3D}"/>
              </a:ext>
            </a:extLst>
          </p:cNvPr>
          <p:cNvGrpSpPr/>
          <p:nvPr/>
        </p:nvGrpSpPr>
        <p:grpSpPr>
          <a:xfrm>
            <a:off x="12900131" y="10653329"/>
            <a:ext cx="1874520" cy="607695"/>
            <a:chOff x="12900131" y="10653329"/>
            <a:chExt cx="1874520" cy="607695"/>
          </a:xfrm>
          <a:effectLst>
            <a:glow rad="228600">
              <a:schemeClr val="accent2">
                <a:satMod val="175000"/>
                <a:alpha val="40000"/>
              </a:schemeClr>
            </a:glow>
          </a:effectLst>
        </p:grpSpPr>
        <p:sp>
          <p:nvSpPr>
            <p:cNvPr id="128" name="object 128">
              <a:extLst>
                <a:ext uri="{FF2B5EF4-FFF2-40B4-BE49-F238E27FC236}">
                  <a16:creationId xmlns:a16="http://schemas.microsoft.com/office/drawing/2014/main" id="{624B52E4-2633-5FD8-1EC2-88B5E4D2F45F}"/>
                </a:ext>
              </a:extLst>
            </p:cNvPr>
            <p:cNvSpPr/>
            <p:nvPr/>
          </p:nvSpPr>
          <p:spPr>
            <a:xfrm>
              <a:off x="12900131" y="10653329"/>
              <a:ext cx="1874520" cy="607695"/>
            </a:xfrm>
            <a:custGeom>
              <a:avLst/>
              <a:gdLst/>
              <a:ahLst/>
              <a:cxnLst/>
              <a:rect l="l" t="t" r="r" b="b"/>
              <a:pathLst>
                <a:path w="1874519" h="607695">
                  <a:moveTo>
                    <a:pt x="1832404"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32404" y="607311"/>
                  </a:lnTo>
                  <a:lnTo>
                    <a:pt x="1848707" y="604019"/>
                  </a:lnTo>
                  <a:lnTo>
                    <a:pt x="1862020" y="595043"/>
                  </a:lnTo>
                  <a:lnTo>
                    <a:pt x="1870996" y="581730"/>
                  </a:lnTo>
                  <a:lnTo>
                    <a:pt x="1874288" y="565427"/>
                  </a:lnTo>
                  <a:lnTo>
                    <a:pt x="1874288" y="41883"/>
                  </a:lnTo>
                  <a:lnTo>
                    <a:pt x="1870996" y="25580"/>
                  </a:lnTo>
                  <a:lnTo>
                    <a:pt x="1862020" y="12267"/>
                  </a:lnTo>
                  <a:lnTo>
                    <a:pt x="1848707" y="3291"/>
                  </a:lnTo>
                  <a:lnTo>
                    <a:pt x="1832404" y="0"/>
                  </a:lnTo>
                  <a:close/>
                </a:path>
              </a:pathLst>
            </a:custGeom>
            <a:solidFill>
              <a:srgbClr val="E23644"/>
            </a:solidFill>
          </p:spPr>
          <p:txBody>
            <a:bodyPr wrap="square" lIns="0" tIns="0" rIns="0" bIns="0" rtlCol="0"/>
            <a:lstStyle/>
            <a:p>
              <a:endParaRPr dirty="0"/>
            </a:p>
          </p:txBody>
        </p:sp>
        <p:sp>
          <p:nvSpPr>
            <p:cNvPr id="129" name="object 129">
              <a:extLst>
                <a:ext uri="{FF2B5EF4-FFF2-40B4-BE49-F238E27FC236}">
                  <a16:creationId xmlns:a16="http://schemas.microsoft.com/office/drawing/2014/main" id="{591C15C4-090E-6D64-FA50-88632BCA5A53}"/>
                </a:ext>
              </a:extLst>
            </p:cNvPr>
            <p:cNvSpPr/>
            <p:nvPr/>
          </p:nvSpPr>
          <p:spPr>
            <a:xfrm>
              <a:off x="13218102" y="10849413"/>
              <a:ext cx="1236345" cy="226060"/>
            </a:xfrm>
            <a:custGeom>
              <a:avLst/>
              <a:gdLst/>
              <a:ahLst/>
              <a:cxnLst/>
              <a:rect l="l" t="t" r="r" b="b"/>
              <a:pathLst>
                <a:path w="1236344" h="226059">
                  <a:moveTo>
                    <a:pt x="0" y="182095"/>
                  </a:moveTo>
                  <a:lnTo>
                    <a:pt x="10641" y="218886"/>
                  </a:lnTo>
                  <a:lnTo>
                    <a:pt x="50772" y="225615"/>
                  </a:lnTo>
                  <a:lnTo>
                    <a:pt x="58407" y="225615"/>
                  </a:lnTo>
                  <a:lnTo>
                    <a:pt x="69303" y="225184"/>
                  </a:lnTo>
                  <a:lnTo>
                    <a:pt x="69601" y="225184"/>
                  </a:lnTo>
                  <a:lnTo>
                    <a:pt x="106794" y="214484"/>
                  </a:lnTo>
                  <a:lnTo>
                    <a:pt x="125484" y="196697"/>
                  </a:lnTo>
                  <a:lnTo>
                    <a:pt x="60555" y="196697"/>
                  </a:lnTo>
                  <a:lnTo>
                    <a:pt x="52431" y="196419"/>
                  </a:lnTo>
                  <a:lnTo>
                    <a:pt x="13809" y="187535"/>
                  </a:lnTo>
                  <a:lnTo>
                    <a:pt x="6558" y="184824"/>
                  </a:lnTo>
                  <a:lnTo>
                    <a:pt x="0" y="182095"/>
                  </a:lnTo>
                  <a:close/>
                </a:path>
                <a:path w="1236344" h="226059">
                  <a:moveTo>
                    <a:pt x="71435" y="10450"/>
                  </a:moveTo>
                  <a:lnTo>
                    <a:pt x="27772" y="20909"/>
                  </a:lnTo>
                  <a:lnTo>
                    <a:pt x="3104" y="58300"/>
                  </a:lnTo>
                  <a:lnTo>
                    <a:pt x="2576" y="66853"/>
                  </a:lnTo>
                  <a:lnTo>
                    <a:pt x="2576" y="75729"/>
                  </a:lnTo>
                  <a:lnTo>
                    <a:pt x="23191" y="111709"/>
                  </a:lnTo>
                  <a:lnTo>
                    <a:pt x="54685" y="128840"/>
                  </a:lnTo>
                  <a:lnTo>
                    <a:pt x="61950" y="131873"/>
                  </a:lnTo>
                  <a:lnTo>
                    <a:pt x="98396" y="156470"/>
                  </a:lnTo>
                  <a:lnTo>
                    <a:pt x="100066" y="161719"/>
                  </a:lnTo>
                  <a:lnTo>
                    <a:pt x="100066" y="173744"/>
                  </a:lnTo>
                  <a:lnTo>
                    <a:pt x="76688" y="195587"/>
                  </a:lnTo>
                  <a:lnTo>
                    <a:pt x="76550" y="195587"/>
                  </a:lnTo>
                  <a:lnTo>
                    <a:pt x="69430" y="196697"/>
                  </a:lnTo>
                  <a:lnTo>
                    <a:pt x="125484" y="196697"/>
                  </a:lnTo>
                  <a:lnTo>
                    <a:pt x="128793" y="190875"/>
                  </a:lnTo>
                  <a:lnTo>
                    <a:pt x="133994" y="165775"/>
                  </a:lnTo>
                  <a:lnTo>
                    <a:pt x="133592" y="157892"/>
                  </a:lnTo>
                  <a:lnTo>
                    <a:pt x="114668" y="123669"/>
                  </a:lnTo>
                  <a:lnTo>
                    <a:pt x="72419" y="101426"/>
                  </a:lnTo>
                  <a:lnTo>
                    <a:pt x="65923" y="98491"/>
                  </a:lnTo>
                  <a:lnTo>
                    <a:pt x="36504" y="72389"/>
                  </a:lnTo>
                  <a:lnTo>
                    <a:pt x="36504" y="60841"/>
                  </a:lnTo>
                  <a:lnTo>
                    <a:pt x="63179" y="39654"/>
                  </a:lnTo>
                  <a:lnTo>
                    <a:pt x="124674" y="39654"/>
                  </a:lnTo>
                  <a:lnTo>
                    <a:pt x="130988" y="23620"/>
                  </a:lnTo>
                  <a:lnTo>
                    <a:pt x="87397" y="11309"/>
                  </a:lnTo>
                  <a:lnTo>
                    <a:pt x="79541" y="10665"/>
                  </a:lnTo>
                  <a:lnTo>
                    <a:pt x="71435" y="10450"/>
                  </a:lnTo>
                  <a:close/>
                </a:path>
                <a:path w="1236344" h="226059">
                  <a:moveTo>
                    <a:pt x="124674" y="39654"/>
                  </a:moveTo>
                  <a:lnTo>
                    <a:pt x="78831" y="39654"/>
                  </a:lnTo>
                  <a:lnTo>
                    <a:pt x="87411" y="40751"/>
                  </a:lnTo>
                  <a:lnTo>
                    <a:pt x="87221" y="40751"/>
                  </a:lnTo>
                  <a:lnTo>
                    <a:pt x="120108" y="51249"/>
                  </a:lnTo>
                  <a:lnTo>
                    <a:pt x="124674" y="39654"/>
                  </a:lnTo>
                  <a:close/>
                </a:path>
                <a:path w="1236344" h="226059">
                  <a:moveTo>
                    <a:pt x="230473" y="61270"/>
                  </a:moveTo>
                  <a:lnTo>
                    <a:pt x="190246" y="70862"/>
                  </a:lnTo>
                  <a:lnTo>
                    <a:pt x="164193" y="98777"/>
                  </a:lnTo>
                  <a:lnTo>
                    <a:pt x="155173" y="143156"/>
                  </a:lnTo>
                  <a:lnTo>
                    <a:pt x="155469" y="151504"/>
                  </a:lnTo>
                  <a:lnTo>
                    <a:pt x="167162" y="192366"/>
                  </a:lnTo>
                  <a:lnTo>
                    <a:pt x="199552" y="220174"/>
                  </a:lnTo>
                  <a:lnTo>
                    <a:pt x="229471" y="225615"/>
                  </a:lnTo>
                  <a:lnTo>
                    <a:pt x="237980" y="225275"/>
                  </a:lnTo>
                  <a:lnTo>
                    <a:pt x="279397" y="209062"/>
                  </a:lnTo>
                  <a:lnTo>
                    <a:pt x="289506" y="198128"/>
                  </a:lnTo>
                  <a:lnTo>
                    <a:pt x="220691" y="198128"/>
                  </a:lnTo>
                  <a:lnTo>
                    <a:pt x="213056" y="195981"/>
                  </a:lnTo>
                  <a:lnTo>
                    <a:pt x="190855" y="159225"/>
                  </a:lnTo>
                  <a:lnTo>
                    <a:pt x="189817" y="143156"/>
                  </a:lnTo>
                  <a:lnTo>
                    <a:pt x="190416" y="130818"/>
                  </a:lnTo>
                  <a:lnTo>
                    <a:pt x="211827" y="92407"/>
                  </a:lnTo>
                  <a:lnTo>
                    <a:pt x="229902" y="88900"/>
                  </a:lnTo>
                  <a:lnTo>
                    <a:pt x="289121" y="88900"/>
                  </a:lnTo>
                  <a:lnTo>
                    <a:pt x="284050" y="82637"/>
                  </a:lnTo>
                  <a:lnTo>
                    <a:pt x="241103" y="61870"/>
                  </a:lnTo>
                  <a:lnTo>
                    <a:pt x="230473" y="61270"/>
                  </a:lnTo>
                  <a:close/>
                </a:path>
                <a:path w="1236344" h="226059">
                  <a:moveTo>
                    <a:pt x="289121" y="88900"/>
                  </a:moveTo>
                  <a:lnTo>
                    <a:pt x="239349" y="88900"/>
                  </a:lnTo>
                  <a:lnTo>
                    <a:pt x="247032" y="91047"/>
                  </a:lnTo>
                  <a:lnTo>
                    <a:pt x="252949" y="95342"/>
                  </a:lnTo>
                  <a:lnTo>
                    <a:pt x="269868" y="134826"/>
                  </a:lnTo>
                  <a:lnTo>
                    <a:pt x="270128" y="143156"/>
                  </a:lnTo>
                  <a:lnTo>
                    <a:pt x="269868" y="151504"/>
                  </a:lnTo>
                  <a:lnTo>
                    <a:pt x="252949" y="191686"/>
                  </a:lnTo>
                  <a:lnTo>
                    <a:pt x="239398" y="198128"/>
                  </a:lnTo>
                  <a:lnTo>
                    <a:pt x="289506" y="198128"/>
                  </a:lnTo>
                  <a:lnTo>
                    <a:pt x="303483" y="161802"/>
                  </a:lnTo>
                  <a:lnTo>
                    <a:pt x="304771" y="143156"/>
                  </a:lnTo>
                  <a:lnTo>
                    <a:pt x="304191" y="130818"/>
                  </a:lnTo>
                  <a:lnTo>
                    <a:pt x="304181" y="130612"/>
                  </a:lnTo>
                  <a:lnTo>
                    <a:pt x="302410" y="119034"/>
                  </a:lnTo>
                  <a:lnTo>
                    <a:pt x="299457" y="108423"/>
                  </a:lnTo>
                  <a:lnTo>
                    <a:pt x="295324" y="98777"/>
                  </a:lnTo>
                  <a:lnTo>
                    <a:pt x="290143" y="90161"/>
                  </a:lnTo>
                  <a:lnTo>
                    <a:pt x="289121" y="88900"/>
                  </a:lnTo>
                  <a:close/>
                </a:path>
                <a:path w="1236344" h="226059">
                  <a:moveTo>
                    <a:pt x="370759" y="0"/>
                  </a:moveTo>
                  <a:lnTo>
                    <a:pt x="336974" y="0"/>
                  </a:lnTo>
                  <a:lnTo>
                    <a:pt x="336974" y="222751"/>
                  </a:lnTo>
                  <a:lnTo>
                    <a:pt x="370759" y="222751"/>
                  </a:lnTo>
                  <a:lnTo>
                    <a:pt x="370759" y="0"/>
                  </a:lnTo>
                  <a:close/>
                </a:path>
                <a:path w="1236344" h="226059">
                  <a:moveTo>
                    <a:pt x="444906" y="64277"/>
                  </a:moveTo>
                  <a:lnTo>
                    <a:pt x="411121" y="64277"/>
                  </a:lnTo>
                  <a:lnTo>
                    <a:pt x="411224" y="170132"/>
                  </a:lnTo>
                  <a:lnTo>
                    <a:pt x="411542" y="177406"/>
                  </a:lnTo>
                  <a:lnTo>
                    <a:pt x="431244" y="216112"/>
                  </a:lnTo>
                  <a:lnTo>
                    <a:pt x="467812" y="225615"/>
                  </a:lnTo>
                  <a:lnTo>
                    <a:pt x="474778" y="225615"/>
                  </a:lnTo>
                  <a:lnTo>
                    <a:pt x="481411" y="224708"/>
                  </a:lnTo>
                  <a:lnTo>
                    <a:pt x="487710" y="222894"/>
                  </a:lnTo>
                  <a:lnTo>
                    <a:pt x="494009" y="221176"/>
                  </a:lnTo>
                  <a:lnTo>
                    <a:pt x="517630" y="201421"/>
                  </a:lnTo>
                  <a:lnTo>
                    <a:pt x="550556" y="201421"/>
                  </a:lnTo>
                  <a:lnTo>
                    <a:pt x="550556" y="198271"/>
                  </a:lnTo>
                  <a:lnTo>
                    <a:pt x="465235" y="198271"/>
                  </a:lnTo>
                  <a:lnTo>
                    <a:pt x="457409" y="195217"/>
                  </a:lnTo>
                  <a:lnTo>
                    <a:pt x="444906" y="161480"/>
                  </a:lnTo>
                  <a:lnTo>
                    <a:pt x="444906" y="64277"/>
                  </a:lnTo>
                  <a:close/>
                </a:path>
                <a:path w="1236344" h="226059">
                  <a:moveTo>
                    <a:pt x="550556" y="201421"/>
                  </a:moveTo>
                  <a:lnTo>
                    <a:pt x="519491" y="201421"/>
                  </a:lnTo>
                  <a:lnTo>
                    <a:pt x="523960" y="222232"/>
                  </a:lnTo>
                  <a:lnTo>
                    <a:pt x="524072" y="222751"/>
                  </a:lnTo>
                  <a:lnTo>
                    <a:pt x="550556" y="222751"/>
                  </a:lnTo>
                  <a:lnTo>
                    <a:pt x="550556" y="201421"/>
                  </a:lnTo>
                  <a:close/>
                </a:path>
                <a:path w="1236344" h="226059">
                  <a:moveTo>
                    <a:pt x="550556" y="64277"/>
                  </a:moveTo>
                  <a:lnTo>
                    <a:pt x="516771" y="64277"/>
                  </a:lnTo>
                  <a:lnTo>
                    <a:pt x="516771" y="143156"/>
                  </a:lnTo>
                  <a:lnTo>
                    <a:pt x="516530" y="151754"/>
                  </a:lnTo>
                  <a:lnTo>
                    <a:pt x="494152" y="196172"/>
                  </a:lnTo>
                  <a:lnTo>
                    <a:pt x="486040" y="198271"/>
                  </a:lnTo>
                  <a:lnTo>
                    <a:pt x="550556" y="198271"/>
                  </a:lnTo>
                  <a:lnTo>
                    <a:pt x="550556" y="64277"/>
                  </a:lnTo>
                  <a:close/>
                </a:path>
                <a:path w="1236344" h="226059">
                  <a:moveTo>
                    <a:pt x="629428" y="89902"/>
                  </a:moveTo>
                  <a:lnTo>
                    <a:pt x="595642" y="89902"/>
                  </a:lnTo>
                  <a:lnTo>
                    <a:pt x="595642" y="175080"/>
                  </a:lnTo>
                  <a:lnTo>
                    <a:pt x="595967" y="182667"/>
                  </a:lnTo>
                  <a:lnTo>
                    <a:pt x="596036" y="184287"/>
                  </a:lnTo>
                  <a:lnTo>
                    <a:pt x="618977" y="221176"/>
                  </a:lnTo>
                  <a:lnTo>
                    <a:pt x="634199" y="225615"/>
                  </a:lnTo>
                  <a:lnTo>
                    <a:pt x="649564" y="225615"/>
                  </a:lnTo>
                  <a:lnTo>
                    <a:pt x="655720" y="225042"/>
                  </a:lnTo>
                  <a:lnTo>
                    <a:pt x="667554" y="222751"/>
                  </a:lnTo>
                  <a:lnTo>
                    <a:pt x="672374" y="221368"/>
                  </a:lnTo>
                  <a:lnTo>
                    <a:pt x="676096" y="219745"/>
                  </a:lnTo>
                  <a:lnTo>
                    <a:pt x="676096" y="198415"/>
                  </a:lnTo>
                  <a:lnTo>
                    <a:pt x="644744" y="198415"/>
                  </a:lnTo>
                  <a:lnTo>
                    <a:pt x="639448" y="196458"/>
                  </a:lnTo>
                  <a:lnTo>
                    <a:pt x="631432" y="188632"/>
                  </a:lnTo>
                  <a:lnTo>
                    <a:pt x="629428" y="182667"/>
                  </a:lnTo>
                  <a:lnTo>
                    <a:pt x="629428" y="89902"/>
                  </a:lnTo>
                  <a:close/>
                </a:path>
                <a:path w="1236344" h="226059">
                  <a:moveTo>
                    <a:pt x="676096" y="194263"/>
                  </a:moveTo>
                  <a:lnTo>
                    <a:pt x="655720" y="198415"/>
                  </a:lnTo>
                  <a:lnTo>
                    <a:pt x="676096" y="198415"/>
                  </a:lnTo>
                  <a:lnTo>
                    <a:pt x="676096" y="194263"/>
                  </a:lnTo>
                  <a:close/>
                </a:path>
                <a:path w="1236344" h="226059">
                  <a:moveTo>
                    <a:pt x="629428" y="29060"/>
                  </a:moveTo>
                  <a:lnTo>
                    <a:pt x="608240" y="29060"/>
                  </a:lnTo>
                  <a:lnTo>
                    <a:pt x="597217" y="62988"/>
                  </a:lnTo>
                  <a:lnTo>
                    <a:pt x="574025" y="74870"/>
                  </a:lnTo>
                  <a:lnTo>
                    <a:pt x="574025" y="89902"/>
                  </a:lnTo>
                  <a:lnTo>
                    <a:pt x="674807" y="89902"/>
                  </a:lnTo>
                  <a:lnTo>
                    <a:pt x="674807" y="64277"/>
                  </a:lnTo>
                  <a:lnTo>
                    <a:pt x="629428" y="64277"/>
                  </a:lnTo>
                  <a:lnTo>
                    <a:pt x="629428" y="29060"/>
                  </a:lnTo>
                  <a:close/>
                </a:path>
                <a:path w="1236344" h="226059">
                  <a:moveTo>
                    <a:pt x="735499" y="64277"/>
                  </a:moveTo>
                  <a:lnTo>
                    <a:pt x="701857" y="64277"/>
                  </a:lnTo>
                  <a:lnTo>
                    <a:pt x="701857" y="222751"/>
                  </a:lnTo>
                  <a:lnTo>
                    <a:pt x="735499" y="222751"/>
                  </a:lnTo>
                  <a:lnTo>
                    <a:pt x="735499" y="64277"/>
                  </a:lnTo>
                  <a:close/>
                </a:path>
                <a:path w="1236344" h="226059">
                  <a:moveTo>
                    <a:pt x="724046" y="3578"/>
                  </a:moveTo>
                  <a:lnTo>
                    <a:pt x="713548" y="3578"/>
                  </a:lnTo>
                  <a:lnTo>
                    <a:pt x="709015" y="4962"/>
                  </a:lnTo>
                  <a:lnTo>
                    <a:pt x="705292" y="7730"/>
                  </a:lnTo>
                  <a:lnTo>
                    <a:pt x="701665" y="10498"/>
                  </a:lnTo>
                  <a:lnTo>
                    <a:pt x="699853" y="15269"/>
                  </a:lnTo>
                  <a:lnTo>
                    <a:pt x="699853" y="28726"/>
                  </a:lnTo>
                  <a:lnTo>
                    <a:pt x="701665" y="33498"/>
                  </a:lnTo>
                  <a:lnTo>
                    <a:pt x="705292" y="36361"/>
                  </a:lnTo>
                  <a:lnTo>
                    <a:pt x="709015" y="39129"/>
                  </a:lnTo>
                  <a:lnTo>
                    <a:pt x="713548" y="40513"/>
                  </a:lnTo>
                  <a:lnTo>
                    <a:pt x="724046" y="40513"/>
                  </a:lnTo>
                  <a:lnTo>
                    <a:pt x="728483" y="39129"/>
                  </a:lnTo>
                  <a:lnTo>
                    <a:pt x="736023" y="33498"/>
                  </a:lnTo>
                  <a:lnTo>
                    <a:pt x="737932" y="28726"/>
                  </a:lnTo>
                  <a:lnTo>
                    <a:pt x="737932" y="15269"/>
                  </a:lnTo>
                  <a:lnTo>
                    <a:pt x="736023" y="10498"/>
                  </a:lnTo>
                  <a:lnTo>
                    <a:pt x="732206" y="7730"/>
                  </a:lnTo>
                  <a:lnTo>
                    <a:pt x="728483" y="4962"/>
                  </a:lnTo>
                  <a:lnTo>
                    <a:pt x="724046" y="3578"/>
                  </a:lnTo>
                  <a:close/>
                </a:path>
                <a:path w="1236344" h="226059">
                  <a:moveTo>
                    <a:pt x="843287" y="61270"/>
                  </a:moveTo>
                  <a:lnTo>
                    <a:pt x="803060" y="70862"/>
                  </a:lnTo>
                  <a:lnTo>
                    <a:pt x="777005" y="98777"/>
                  </a:lnTo>
                  <a:lnTo>
                    <a:pt x="767987" y="143156"/>
                  </a:lnTo>
                  <a:lnTo>
                    <a:pt x="768282" y="151504"/>
                  </a:lnTo>
                  <a:lnTo>
                    <a:pt x="779976" y="192366"/>
                  </a:lnTo>
                  <a:lnTo>
                    <a:pt x="812365" y="220174"/>
                  </a:lnTo>
                  <a:lnTo>
                    <a:pt x="842285" y="225615"/>
                  </a:lnTo>
                  <a:lnTo>
                    <a:pt x="850794" y="225275"/>
                  </a:lnTo>
                  <a:lnTo>
                    <a:pt x="892211" y="209062"/>
                  </a:lnTo>
                  <a:lnTo>
                    <a:pt x="902320" y="198128"/>
                  </a:lnTo>
                  <a:lnTo>
                    <a:pt x="833505" y="198128"/>
                  </a:lnTo>
                  <a:lnTo>
                    <a:pt x="825870" y="195981"/>
                  </a:lnTo>
                  <a:lnTo>
                    <a:pt x="803669" y="159225"/>
                  </a:lnTo>
                  <a:lnTo>
                    <a:pt x="802631" y="143156"/>
                  </a:lnTo>
                  <a:lnTo>
                    <a:pt x="803230" y="130818"/>
                  </a:lnTo>
                  <a:lnTo>
                    <a:pt x="824641" y="92407"/>
                  </a:lnTo>
                  <a:lnTo>
                    <a:pt x="842714" y="88900"/>
                  </a:lnTo>
                  <a:lnTo>
                    <a:pt x="901935" y="88900"/>
                  </a:lnTo>
                  <a:lnTo>
                    <a:pt x="896863" y="82637"/>
                  </a:lnTo>
                  <a:lnTo>
                    <a:pt x="853916" y="61870"/>
                  </a:lnTo>
                  <a:lnTo>
                    <a:pt x="843287" y="61270"/>
                  </a:lnTo>
                  <a:close/>
                </a:path>
                <a:path w="1236344" h="226059">
                  <a:moveTo>
                    <a:pt x="901935" y="88900"/>
                  </a:moveTo>
                  <a:lnTo>
                    <a:pt x="852163" y="88900"/>
                  </a:lnTo>
                  <a:lnTo>
                    <a:pt x="859846" y="91047"/>
                  </a:lnTo>
                  <a:lnTo>
                    <a:pt x="865763" y="95342"/>
                  </a:lnTo>
                  <a:lnTo>
                    <a:pt x="871680" y="99541"/>
                  </a:lnTo>
                  <a:lnTo>
                    <a:pt x="876022" y="105697"/>
                  </a:lnTo>
                  <a:lnTo>
                    <a:pt x="878790" y="113809"/>
                  </a:lnTo>
                  <a:lnTo>
                    <a:pt x="880563" y="120000"/>
                  </a:lnTo>
                  <a:lnTo>
                    <a:pt x="880606" y="120153"/>
                  </a:lnTo>
                  <a:lnTo>
                    <a:pt x="881904" y="127158"/>
                  </a:lnTo>
                  <a:lnTo>
                    <a:pt x="882682" y="134826"/>
                  </a:lnTo>
                  <a:lnTo>
                    <a:pt x="882941" y="143156"/>
                  </a:lnTo>
                  <a:lnTo>
                    <a:pt x="882682" y="151504"/>
                  </a:lnTo>
                  <a:lnTo>
                    <a:pt x="865763" y="191686"/>
                  </a:lnTo>
                  <a:lnTo>
                    <a:pt x="852210" y="198128"/>
                  </a:lnTo>
                  <a:lnTo>
                    <a:pt x="902320" y="198128"/>
                  </a:lnTo>
                  <a:lnTo>
                    <a:pt x="916297" y="161802"/>
                  </a:lnTo>
                  <a:lnTo>
                    <a:pt x="917585" y="143156"/>
                  </a:lnTo>
                  <a:lnTo>
                    <a:pt x="917004" y="130818"/>
                  </a:lnTo>
                  <a:lnTo>
                    <a:pt x="916995" y="130612"/>
                  </a:lnTo>
                  <a:lnTo>
                    <a:pt x="915223" y="119034"/>
                  </a:lnTo>
                  <a:lnTo>
                    <a:pt x="912271" y="108423"/>
                  </a:lnTo>
                  <a:lnTo>
                    <a:pt x="908137" y="98777"/>
                  </a:lnTo>
                  <a:lnTo>
                    <a:pt x="902957" y="90161"/>
                  </a:lnTo>
                  <a:lnTo>
                    <a:pt x="901935" y="88900"/>
                  </a:lnTo>
                  <a:close/>
                </a:path>
                <a:path w="1236344" h="226059">
                  <a:moveTo>
                    <a:pt x="975986" y="64277"/>
                  </a:moveTo>
                  <a:lnTo>
                    <a:pt x="949787" y="64277"/>
                  </a:lnTo>
                  <a:lnTo>
                    <a:pt x="949787" y="222751"/>
                  </a:lnTo>
                  <a:lnTo>
                    <a:pt x="983429" y="222751"/>
                  </a:lnTo>
                  <a:lnTo>
                    <a:pt x="983429" y="144015"/>
                  </a:lnTo>
                  <a:lnTo>
                    <a:pt x="983984" y="131355"/>
                  </a:lnTo>
                  <a:lnTo>
                    <a:pt x="1004831" y="92300"/>
                  </a:lnTo>
                  <a:lnTo>
                    <a:pt x="1024373" y="88756"/>
                  </a:lnTo>
                  <a:lnTo>
                    <a:pt x="1083288" y="88756"/>
                  </a:lnTo>
                  <a:lnTo>
                    <a:pt x="1081878" y="85750"/>
                  </a:lnTo>
                  <a:lnTo>
                    <a:pt x="980709" y="85750"/>
                  </a:lnTo>
                  <a:lnTo>
                    <a:pt x="976088" y="64742"/>
                  </a:lnTo>
                  <a:lnTo>
                    <a:pt x="975986" y="64277"/>
                  </a:lnTo>
                  <a:close/>
                </a:path>
                <a:path w="1236344" h="226059">
                  <a:moveTo>
                    <a:pt x="1083288" y="88756"/>
                  </a:moveTo>
                  <a:lnTo>
                    <a:pt x="1034961" y="88756"/>
                  </a:lnTo>
                  <a:lnTo>
                    <a:pt x="1042793" y="91858"/>
                  </a:lnTo>
                  <a:lnTo>
                    <a:pt x="1047850" y="98062"/>
                  </a:lnTo>
                  <a:lnTo>
                    <a:pt x="1051170" y="103224"/>
                  </a:lnTo>
                  <a:lnTo>
                    <a:pt x="1053543" y="109550"/>
                  </a:lnTo>
                  <a:lnTo>
                    <a:pt x="1054967" y="117039"/>
                  </a:lnTo>
                  <a:lnTo>
                    <a:pt x="1055442" y="125691"/>
                  </a:lnTo>
                  <a:lnTo>
                    <a:pt x="1055442" y="222751"/>
                  </a:lnTo>
                  <a:lnTo>
                    <a:pt x="1089074" y="222751"/>
                  </a:lnTo>
                  <a:lnTo>
                    <a:pt x="1089074" y="119392"/>
                  </a:lnTo>
                  <a:lnTo>
                    <a:pt x="1088136" y="105193"/>
                  </a:lnTo>
                  <a:lnTo>
                    <a:pt x="1085319" y="93087"/>
                  </a:lnTo>
                  <a:lnTo>
                    <a:pt x="1083288" y="88756"/>
                  </a:lnTo>
                  <a:close/>
                </a:path>
                <a:path w="1236344" h="226059">
                  <a:moveTo>
                    <a:pt x="1032389" y="61270"/>
                  </a:moveTo>
                  <a:lnTo>
                    <a:pt x="1025517" y="61270"/>
                  </a:lnTo>
                  <a:lnTo>
                    <a:pt x="1018885" y="62177"/>
                  </a:lnTo>
                  <a:lnTo>
                    <a:pt x="982571" y="85750"/>
                  </a:lnTo>
                  <a:lnTo>
                    <a:pt x="1081878" y="85750"/>
                  </a:lnTo>
                  <a:lnTo>
                    <a:pt x="1045199" y="62177"/>
                  </a:lnTo>
                  <a:lnTo>
                    <a:pt x="1045597" y="62177"/>
                  </a:lnTo>
                  <a:lnTo>
                    <a:pt x="1032389" y="61270"/>
                  </a:lnTo>
                  <a:close/>
                </a:path>
                <a:path w="1236344" h="226059">
                  <a:moveTo>
                    <a:pt x="1119848" y="186962"/>
                  </a:moveTo>
                  <a:lnTo>
                    <a:pt x="1119848" y="216023"/>
                  </a:lnTo>
                  <a:lnTo>
                    <a:pt x="1126916" y="219267"/>
                  </a:lnTo>
                  <a:lnTo>
                    <a:pt x="1170957" y="225615"/>
                  </a:lnTo>
                  <a:lnTo>
                    <a:pt x="1181068" y="225275"/>
                  </a:lnTo>
                  <a:lnTo>
                    <a:pt x="1219309" y="213303"/>
                  </a:lnTo>
                  <a:lnTo>
                    <a:pt x="1230912" y="199989"/>
                  </a:lnTo>
                  <a:lnTo>
                    <a:pt x="1171962" y="199989"/>
                  </a:lnTo>
                  <a:lnTo>
                    <a:pt x="1165564" y="199748"/>
                  </a:lnTo>
                  <a:lnTo>
                    <a:pt x="1125673" y="189521"/>
                  </a:lnTo>
                  <a:lnTo>
                    <a:pt x="1119848" y="186962"/>
                  </a:lnTo>
                  <a:close/>
                </a:path>
                <a:path w="1236344" h="226059">
                  <a:moveTo>
                    <a:pt x="1180695" y="61270"/>
                  </a:moveTo>
                  <a:lnTo>
                    <a:pt x="1166433" y="62022"/>
                  </a:lnTo>
                  <a:lnTo>
                    <a:pt x="1167266" y="62022"/>
                  </a:lnTo>
                  <a:lnTo>
                    <a:pt x="1155889" y="64026"/>
                  </a:lnTo>
                  <a:lnTo>
                    <a:pt x="1124001" y="85714"/>
                  </a:lnTo>
                  <a:lnTo>
                    <a:pt x="1119848" y="104217"/>
                  </a:lnTo>
                  <a:lnTo>
                    <a:pt x="1119848" y="113093"/>
                  </a:lnTo>
                  <a:lnTo>
                    <a:pt x="1146196" y="143585"/>
                  </a:lnTo>
                  <a:lnTo>
                    <a:pt x="1173281" y="155575"/>
                  </a:lnTo>
                  <a:lnTo>
                    <a:pt x="1179545" y="158331"/>
                  </a:lnTo>
                  <a:lnTo>
                    <a:pt x="1184879" y="160872"/>
                  </a:lnTo>
                  <a:lnTo>
                    <a:pt x="1194621" y="166061"/>
                  </a:lnTo>
                  <a:lnTo>
                    <a:pt x="1198254" y="168876"/>
                  </a:lnTo>
                  <a:lnTo>
                    <a:pt x="1200160" y="171644"/>
                  </a:lnTo>
                  <a:lnTo>
                    <a:pt x="1202160" y="174316"/>
                  </a:lnTo>
                  <a:lnTo>
                    <a:pt x="1203165" y="177370"/>
                  </a:lnTo>
                  <a:lnTo>
                    <a:pt x="1203165" y="186628"/>
                  </a:lnTo>
                  <a:lnTo>
                    <a:pt x="1200736" y="191304"/>
                  </a:lnTo>
                  <a:lnTo>
                    <a:pt x="1195867" y="194836"/>
                  </a:lnTo>
                  <a:lnTo>
                    <a:pt x="1190998" y="198271"/>
                  </a:lnTo>
                  <a:lnTo>
                    <a:pt x="1183030" y="199989"/>
                  </a:lnTo>
                  <a:lnTo>
                    <a:pt x="1230912" y="199989"/>
                  </a:lnTo>
                  <a:lnTo>
                    <a:pt x="1236232" y="177514"/>
                  </a:lnTo>
                  <a:lnTo>
                    <a:pt x="1236232" y="168447"/>
                  </a:lnTo>
                  <a:lnTo>
                    <a:pt x="1209225" y="137895"/>
                  </a:lnTo>
                  <a:lnTo>
                    <a:pt x="1180496" y="125595"/>
                  </a:lnTo>
                  <a:lnTo>
                    <a:pt x="1172957" y="122398"/>
                  </a:lnTo>
                  <a:lnTo>
                    <a:pt x="1162172" y="117245"/>
                  </a:lnTo>
                  <a:lnTo>
                    <a:pt x="1158402" y="114668"/>
                  </a:lnTo>
                  <a:lnTo>
                    <a:pt x="1154015" y="109514"/>
                  </a:lnTo>
                  <a:lnTo>
                    <a:pt x="1152915" y="106365"/>
                  </a:lnTo>
                  <a:lnTo>
                    <a:pt x="1152915" y="97680"/>
                  </a:lnTo>
                  <a:lnTo>
                    <a:pt x="1155167" y="93862"/>
                  </a:lnTo>
                  <a:lnTo>
                    <a:pt x="1159648" y="91190"/>
                  </a:lnTo>
                  <a:lnTo>
                    <a:pt x="1164224" y="88518"/>
                  </a:lnTo>
                  <a:lnTo>
                    <a:pt x="1170862" y="87182"/>
                  </a:lnTo>
                  <a:lnTo>
                    <a:pt x="1227616" y="87182"/>
                  </a:lnTo>
                  <a:lnTo>
                    <a:pt x="1233656" y="72723"/>
                  </a:lnTo>
                  <a:lnTo>
                    <a:pt x="1194862" y="62022"/>
                  </a:lnTo>
                  <a:lnTo>
                    <a:pt x="1187884" y="61458"/>
                  </a:lnTo>
                  <a:lnTo>
                    <a:pt x="1180695" y="61270"/>
                  </a:lnTo>
                  <a:close/>
                </a:path>
                <a:path w="1236344" h="226059">
                  <a:moveTo>
                    <a:pt x="1227616" y="87182"/>
                  </a:moveTo>
                  <a:lnTo>
                    <a:pt x="1186988" y="87182"/>
                  </a:lnTo>
                  <a:lnTo>
                    <a:pt x="1194296" y="88232"/>
                  </a:lnTo>
                  <a:lnTo>
                    <a:pt x="1201448" y="90331"/>
                  </a:lnTo>
                  <a:lnTo>
                    <a:pt x="1208704" y="92335"/>
                  </a:lnTo>
                  <a:lnTo>
                    <a:pt x="1215908" y="94912"/>
                  </a:lnTo>
                  <a:lnTo>
                    <a:pt x="1223070" y="98062"/>
                  </a:lnTo>
                  <a:lnTo>
                    <a:pt x="1227616" y="87182"/>
                  </a:lnTo>
                  <a:close/>
                </a:path>
              </a:pathLst>
            </a:custGeom>
            <a:solidFill>
              <a:srgbClr val="FFFFFF"/>
            </a:solidFill>
          </p:spPr>
          <p:txBody>
            <a:bodyPr wrap="square" lIns="0" tIns="0" rIns="0" bIns="0" rtlCol="0"/>
            <a:lstStyle/>
            <a:p>
              <a:endParaRPr dirty="0"/>
            </a:p>
          </p:txBody>
        </p:sp>
      </p:grpSp>
      <p:pic>
        <p:nvPicPr>
          <p:cNvPr id="130" name="object 130">
            <a:extLst>
              <a:ext uri="{FF2B5EF4-FFF2-40B4-BE49-F238E27FC236}">
                <a16:creationId xmlns:a16="http://schemas.microsoft.com/office/drawing/2014/main" id="{1FE76D6A-2F65-987C-8D1D-908E40C2F31E}"/>
              </a:ext>
            </a:extLst>
          </p:cNvPr>
          <p:cNvPicPr/>
          <p:nvPr/>
        </p:nvPicPr>
        <p:blipFill>
          <a:blip r:embed="rId4" cstate="print"/>
          <a:stretch>
            <a:fillRect/>
          </a:stretch>
        </p:blipFill>
        <p:spPr>
          <a:xfrm>
            <a:off x="14858186" y="10653329"/>
            <a:ext cx="2691017" cy="607311"/>
          </a:xfrm>
          <a:prstGeom prst="rect">
            <a:avLst/>
          </a:prstGeom>
        </p:spPr>
      </p:pic>
      <p:pic>
        <p:nvPicPr>
          <p:cNvPr id="131" name="object 131">
            <a:extLst>
              <a:ext uri="{FF2B5EF4-FFF2-40B4-BE49-F238E27FC236}">
                <a16:creationId xmlns:a16="http://schemas.microsoft.com/office/drawing/2014/main" id="{E8F93E84-5F3D-8CA2-0894-56C1856BEB1D}"/>
              </a:ext>
            </a:extLst>
          </p:cNvPr>
          <p:cNvPicPr/>
          <p:nvPr/>
        </p:nvPicPr>
        <p:blipFill>
          <a:blip r:embed="rId5" cstate="print"/>
          <a:stretch>
            <a:fillRect/>
          </a:stretch>
        </p:blipFill>
        <p:spPr>
          <a:xfrm>
            <a:off x="17632971" y="10653329"/>
            <a:ext cx="2261711" cy="607311"/>
          </a:xfrm>
          <a:prstGeom prst="rect">
            <a:avLst/>
          </a:prstGeom>
        </p:spPr>
      </p:pic>
      <p:grpSp>
        <p:nvGrpSpPr>
          <p:cNvPr id="5" name="Group 39">
            <a:extLst>
              <a:ext uri="{FF2B5EF4-FFF2-40B4-BE49-F238E27FC236}">
                <a16:creationId xmlns:a16="http://schemas.microsoft.com/office/drawing/2014/main" id="{1BE6098D-161D-B7EE-7525-F4EE58FD7206}"/>
              </a:ext>
            </a:extLst>
          </p:cNvPr>
          <p:cNvGrpSpPr/>
          <p:nvPr/>
        </p:nvGrpSpPr>
        <p:grpSpPr>
          <a:xfrm>
            <a:off x="189390" y="98093"/>
            <a:ext cx="19684976" cy="750783"/>
            <a:chOff x="0" y="0"/>
            <a:chExt cx="23630255" cy="910615"/>
          </a:xfrm>
        </p:grpSpPr>
        <p:sp>
          <p:nvSpPr>
            <p:cNvPr id="6" name="Freeform 40">
              <a:extLst>
                <a:ext uri="{FF2B5EF4-FFF2-40B4-BE49-F238E27FC236}">
                  <a16:creationId xmlns:a16="http://schemas.microsoft.com/office/drawing/2014/main" id="{75ACC301-2E18-447E-078B-E4948FFC20FE}"/>
                </a:ext>
              </a:extLst>
            </p:cNvPr>
            <p:cNvSpPr/>
            <p:nvPr/>
          </p:nvSpPr>
          <p:spPr>
            <a:xfrm>
              <a:off x="15367" y="14393"/>
              <a:ext cx="23599520" cy="881755"/>
            </a:xfrm>
            <a:custGeom>
              <a:avLst/>
              <a:gdLst/>
              <a:ahLst/>
              <a:cxnLst/>
              <a:rect l="l" t="t" r="r" b="b"/>
              <a:pathLst>
                <a:path w="23599520" h="881755">
                  <a:moveTo>
                    <a:pt x="0" y="0"/>
                  </a:moveTo>
                  <a:lnTo>
                    <a:pt x="23599520" y="0"/>
                  </a:lnTo>
                  <a:lnTo>
                    <a:pt x="23599520" y="881754"/>
                  </a:lnTo>
                  <a:lnTo>
                    <a:pt x="0" y="881754"/>
                  </a:lnTo>
                  <a:close/>
                </a:path>
              </a:pathLst>
            </a:custGeom>
            <a:solidFill>
              <a:srgbClr val="E23644"/>
            </a:solidFill>
          </p:spPr>
          <p:txBody>
            <a:bodyPr/>
            <a:lstStyle/>
            <a:p>
              <a:endParaRPr lang="en-IN"/>
            </a:p>
          </p:txBody>
        </p:sp>
        <p:sp>
          <p:nvSpPr>
            <p:cNvPr id="7" name="Freeform 41">
              <a:extLst>
                <a:ext uri="{FF2B5EF4-FFF2-40B4-BE49-F238E27FC236}">
                  <a16:creationId xmlns:a16="http://schemas.microsoft.com/office/drawing/2014/main" id="{8ADE4EF6-B2DD-CC8D-5409-911435EC04E0}"/>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8" name="TextBox 42">
              <a:extLst>
                <a:ext uri="{FF2B5EF4-FFF2-40B4-BE49-F238E27FC236}">
                  <a16:creationId xmlns:a16="http://schemas.microsoft.com/office/drawing/2014/main" id="{4F534EE5-1196-FD1A-410F-3EFA5C1A647E}"/>
                </a:ext>
              </a:extLst>
            </p:cNvPr>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199" b="1" dirty="0">
                  <a:solidFill>
                    <a:srgbClr val="FFFFFF"/>
                  </a:solidFill>
                  <a:latin typeface="Amasis MT Pro Black" panose="02040A04050005020304" pitchFamily="18" charset="0"/>
                  <a:ea typeface="Times New Roman Bold"/>
                  <a:cs typeface="Times New Roman Bold"/>
                  <a:sym typeface="Times New Roman Bold"/>
                </a:rPr>
                <a:t>A DEEP DIVE INTO SOLUTIONS</a:t>
              </a:r>
            </a:p>
          </p:txBody>
        </p:sp>
      </p:grpSp>
      <p:sp>
        <p:nvSpPr>
          <p:cNvPr id="10" name="Rectangle 2">
            <a:extLst>
              <a:ext uri="{FF2B5EF4-FFF2-40B4-BE49-F238E27FC236}">
                <a16:creationId xmlns:a16="http://schemas.microsoft.com/office/drawing/2014/main" id="{6890C315-91D7-13D0-9694-FD434984A8E4}"/>
              </a:ext>
            </a:extLst>
          </p:cNvPr>
          <p:cNvSpPr>
            <a:spLocks noChangeArrowheads="1"/>
          </p:cNvSpPr>
          <p:nvPr/>
        </p:nvSpPr>
        <p:spPr bwMode="auto">
          <a:xfrm>
            <a:off x="545557" y="1606809"/>
            <a:ext cx="8849695"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n-lt"/>
              </a:rPr>
              <a:t>We have developed a comprehensive solution to manage the grievances of both customers and vendors. The platform features a dedicated section for streets and localities in Guwahati.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n-lt"/>
              </a:rPr>
              <a:t>Users place orders based on their mood, and the order is received by the Zomato employee in the respective zone, who </a:t>
            </a:r>
            <a:r>
              <a:rPr kumimoji="0" lang="en-US" altLang="en-US" b="1" i="0" u="none" strike="noStrike" cap="none" normalizeH="0" baseline="0" dirty="0">
                <a:ln>
                  <a:noFill/>
                </a:ln>
                <a:solidFill>
                  <a:schemeClr val="tx1"/>
                </a:solidFill>
                <a:effectLst/>
                <a:latin typeface="+mn-lt"/>
              </a:rPr>
              <a:t>generates a ticket or coupon </a:t>
            </a:r>
            <a:r>
              <a:rPr kumimoji="0" lang="en-US" altLang="en-US" b="0" i="0" u="none" strike="noStrike" cap="none" normalizeH="0" baseline="0" dirty="0">
                <a:ln>
                  <a:noFill/>
                </a:ln>
                <a:solidFill>
                  <a:schemeClr val="tx1"/>
                </a:solidFill>
                <a:effectLst/>
                <a:latin typeface="+mn-lt"/>
              </a:rPr>
              <a:t>with the order details and any specifications. The assigned delivery partner then reaches the designated locality or street to collect the coupon from the Zomato zone by providing a system-generated OTP. </a:t>
            </a:r>
            <a:r>
              <a:rPr kumimoji="0" lang="en-US" altLang="en-US" b="1" i="0" u="none" strike="noStrike" cap="none" normalizeH="0" baseline="0" dirty="0">
                <a:ln>
                  <a:noFill/>
                </a:ln>
                <a:solidFill>
                  <a:schemeClr val="tx1"/>
                </a:solidFill>
                <a:effectLst/>
                <a:latin typeface="+mn-lt"/>
              </a:rPr>
              <a:t>The delivery partner t</a:t>
            </a:r>
            <a:r>
              <a:rPr kumimoji="0" lang="en-US" altLang="en-US" b="0" i="0" u="none" strike="noStrike" cap="none" normalizeH="0" baseline="0" dirty="0">
                <a:ln>
                  <a:noFill/>
                </a:ln>
                <a:solidFill>
                  <a:schemeClr val="tx1"/>
                </a:solidFill>
                <a:effectLst/>
                <a:latin typeface="+mn-lt"/>
              </a:rPr>
              <a:t>hen takes the coupon to the vendor and places the order offline, just like a </a:t>
            </a:r>
            <a:r>
              <a:rPr kumimoji="0" lang="en-US" altLang="en-US" b="1" i="0" u="none" strike="noStrike" cap="none" normalizeH="0" baseline="0" dirty="0">
                <a:ln>
                  <a:noFill/>
                </a:ln>
                <a:solidFill>
                  <a:schemeClr val="tx1"/>
                </a:solidFill>
                <a:effectLst/>
                <a:latin typeface="+mn-lt"/>
              </a:rPr>
              <a:t>regular customer</a:t>
            </a:r>
            <a:r>
              <a:rPr kumimoji="0" lang="en-US" altLang="en-US" b="0" i="0" u="none" strike="noStrike" cap="none" normalizeH="0" baseline="0" dirty="0">
                <a:ln>
                  <a:noFill/>
                </a:ln>
                <a:solidFill>
                  <a:schemeClr val="tx1"/>
                </a:solidFill>
                <a:effectLst/>
                <a:latin typeface="+mn-lt"/>
              </a:rPr>
              <a:t>. Upon receiving the order, the delivery partner pays the required amount (food and packaging costs) to the vendor, collects the packaged food, and proceeds to the delivery location. This system ensures trust between the vendors and the platform, allowing stall owners to manage deliveries effectively. It also addresses issues like large order volumes and packaging quality. Additionally, the zones facilitate the offline onboarding of vendors.</a:t>
            </a:r>
          </a:p>
        </p:txBody>
      </p:sp>
      <p:graphicFrame>
        <p:nvGraphicFramePr>
          <p:cNvPr id="2" name="Table 1">
            <a:extLst>
              <a:ext uri="{FF2B5EF4-FFF2-40B4-BE49-F238E27FC236}">
                <a16:creationId xmlns:a16="http://schemas.microsoft.com/office/drawing/2014/main" id="{657DE2EF-8FCB-F491-B7D6-2E0DC6ADCB15}"/>
              </a:ext>
            </a:extLst>
          </p:cNvPr>
          <p:cNvGraphicFramePr>
            <a:graphicFrameLocks noGrp="1"/>
          </p:cNvGraphicFramePr>
          <p:nvPr>
            <p:extLst>
              <p:ext uri="{D42A27DB-BD31-4B8C-83A1-F6EECF244321}">
                <p14:modId xmlns:p14="http://schemas.microsoft.com/office/powerpoint/2010/main" val="2219351541"/>
              </p:ext>
            </p:extLst>
          </p:nvPr>
        </p:nvGraphicFramePr>
        <p:xfrm>
          <a:off x="422456" y="6164375"/>
          <a:ext cx="19481116" cy="4389120"/>
        </p:xfrm>
        <a:graphic>
          <a:graphicData uri="http://schemas.openxmlformats.org/drawingml/2006/table">
            <a:tbl>
              <a:tblPr firstRow="1" bandRow="1">
                <a:tableStyleId>{5940675A-B579-460E-94D1-54222C63F5DA}</a:tableStyleId>
              </a:tblPr>
              <a:tblGrid>
                <a:gridCol w="4870279">
                  <a:extLst>
                    <a:ext uri="{9D8B030D-6E8A-4147-A177-3AD203B41FA5}">
                      <a16:colId xmlns:a16="http://schemas.microsoft.com/office/drawing/2014/main" val="2205127677"/>
                    </a:ext>
                  </a:extLst>
                </a:gridCol>
                <a:gridCol w="4870279">
                  <a:extLst>
                    <a:ext uri="{9D8B030D-6E8A-4147-A177-3AD203B41FA5}">
                      <a16:colId xmlns:a16="http://schemas.microsoft.com/office/drawing/2014/main" val="2063930723"/>
                    </a:ext>
                  </a:extLst>
                </a:gridCol>
                <a:gridCol w="4870279">
                  <a:extLst>
                    <a:ext uri="{9D8B030D-6E8A-4147-A177-3AD203B41FA5}">
                      <a16:colId xmlns:a16="http://schemas.microsoft.com/office/drawing/2014/main" val="4143058329"/>
                    </a:ext>
                  </a:extLst>
                </a:gridCol>
                <a:gridCol w="4870279">
                  <a:extLst>
                    <a:ext uri="{9D8B030D-6E8A-4147-A177-3AD203B41FA5}">
                      <a16:colId xmlns:a16="http://schemas.microsoft.com/office/drawing/2014/main" val="2371984153"/>
                    </a:ext>
                  </a:extLst>
                </a:gridCol>
              </a:tblGrid>
              <a:tr h="3863519">
                <a:tc>
                  <a:txBody>
                    <a:bodyPr/>
                    <a:lstStyle/>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2400" b="1" dirty="0">
                        <a:solidFill>
                          <a:schemeClr val="tx1"/>
                        </a:solidFill>
                        <a:latin typeface="+mn-lt"/>
                        <a:ea typeface="+mn-ea"/>
                        <a:cs typeface="+mn-cs"/>
                      </a:endParaRPr>
                    </a:p>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lang="en-US" sz="2400" b="1" dirty="0">
                          <a:solidFill>
                            <a:schemeClr val="tx1"/>
                          </a:solidFill>
                          <a:latin typeface="+mn-lt"/>
                          <a:ea typeface="+mn-ea"/>
                          <a:cs typeface="+mn-cs"/>
                        </a:rPr>
                        <a:t>CUSTOMERS</a:t>
                      </a:r>
                    </a:p>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800" b="1" dirty="0">
                        <a:latin typeface="+mn-lt"/>
                      </a:endParaRPr>
                    </a:p>
                    <a:p>
                      <a:pPr marL="285750" indent="-285750" algn="l">
                        <a:buFont typeface="Arial" panose="020B0604020202020204" pitchFamily="34" charset="0"/>
                        <a:buChar char="•"/>
                      </a:pPr>
                      <a:r>
                        <a:rPr lang="en-US" sz="1800" b="1" dirty="0">
                          <a:latin typeface="+mn-lt"/>
                        </a:rPr>
                        <a:t>Your favorite street food, now on your plate: </a:t>
                      </a:r>
                      <a:r>
                        <a:rPr lang="en-US" sz="1800" dirty="0">
                          <a:latin typeface="+mn-lt"/>
                        </a:rPr>
                        <a:t>Getting the lip smacking local street food with the comfort of your home at minimal rates.</a:t>
                      </a:r>
                    </a:p>
                    <a:p>
                      <a:pPr marL="285750" indent="-285750" algn="l">
                        <a:buFont typeface="Arial" panose="020B0604020202020204" pitchFamily="34" charset="0"/>
                        <a:buChar char="•"/>
                      </a:pPr>
                      <a:r>
                        <a:rPr lang="en-US" sz="1800" b="1" dirty="0">
                          <a:latin typeface="+mn-lt"/>
                        </a:rPr>
                        <a:t>Affordability:</a:t>
                      </a:r>
                      <a:r>
                        <a:rPr lang="en-US" sz="1800" dirty="0">
                          <a:latin typeface="+mn-lt"/>
                        </a:rPr>
                        <a:t> Month end, saving for that big year end holiday? Zomato is here to serve you with the best street delicacies at affordable prices. </a:t>
                      </a:r>
                    </a:p>
                    <a:p>
                      <a:pPr marL="285750" indent="-285750" algn="l">
                        <a:buFont typeface="Arial" panose="020B0604020202020204" pitchFamily="34" charset="0"/>
                        <a:buChar char="•"/>
                      </a:pPr>
                      <a:r>
                        <a:rPr lang="en-US" sz="1800" b="1" dirty="0">
                          <a:latin typeface="+mn-lt"/>
                        </a:rPr>
                        <a:t>Variety:</a:t>
                      </a:r>
                      <a:r>
                        <a:rPr lang="en-US" sz="1800" dirty="0">
                          <a:latin typeface="+mn-lt"/>
                        </a:rPr>
                        <a:t> Tired of the sedentary food eating habits. Worry not, here is the whole street food selection at the touch of a button</a:t>
                      </a:r>
                    </a:p>
                    <a:p>
                      <a:endParaRPr lang="en-IN" dirty="0"/>
                    </a:p>
                  </a:txBody>
                  <a:tcPr>
                    <a:lnL w="28575" cap="flat" cmpd="sng" algn="ctr">
                      <a:solidFill>
                        <a:schemeClr val="tx1"/>
                      </a:solidFill>
                      <a:prstDash val="sysDash"/>
                      <a:round/>
                      <a:headEnd type="none" w="med" len="med"/>
                      <a:tailEnd type="none" w="med" len="med"/>
                    </a:lnL>
                    <a:lnR w="28575" cap="flat" cmpd="sng" algn="ctr">
                      <a:solidFill>
                        <a:schemeClr val="tx1"/>
                      </a:solidFill>
                      <a:prstDash val="sysDash"/>
                      <a:round/>
                      <a:headEnd type="none" w="med" len="med"/>
                      <a:tailEnd type="none" w="med" len="med"/>
                    </a:lnR>
                    <a:lnT w="28575" cap="flat" cmpd="sng" algn="ctr">
                      <a:solidFill>
                        <a:schemeClr val="tx1"/>
                      </a:solidFill>
                      <a:prstDash val="sysDash"/>
                      <a:round/>
                      <a:headEnd type="none" w="med" len="med"/>
                      <a:tailEnd type="none" w="med" len="med"/>
                    </a:lnT>
                    <a:lnB w="28575" cap="flat" cmpd="sng" algn="ctr">
                      <a:solidFill>
                        <a:schemeClr val="tx1"/>
                      </a:solidFill>
                      <a:prstDash val="sysDash"/>
                      <a:round/>
                      <a:headEnd type="none" w="med" len="med"/>
                      <a:tailEnd type="none" w="med" len="med"/>
                    </a:lnB>
                    <a:solidFill>
                      <a:schemeClr val="accent2">
                        <a:lumMod val="20000"/>
                        <a:lumOff val="80000"/>
                      </a:schemeClr>
                    </a:solidFill>
                  </a:tcPr>
                </a:tc>
                <a:tc>
                  <a:txBody>
                    <a:bodyPr/>
                    <a:lstStyle/>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2400" b="1" dirty="0">
                        <a:solidFill>
                          <a:schemeClr val="tx1"/>
                        </a:solidFill>
                        <a:latin typeface="+mn-lt"/>
                        <a:ea typeface="+mn-ea"/>
                        <a:cs typeface="+mn-cs"/>
                      </a:endParaRPr>
                    </a:p>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lang="en-US" sz="2400" b="1" dirty="0">
                          <a:solidFill>
                            <a:schemeClr val="tx1"/>
                          </a:solidFill>
                          <a:latin typeface="+mn-lt"/>
                          <a:ea typeface="+mn-ea"/>
                          <a:cs typeface="+mn-cs"/>
                        </a:rPr>
                        <a:t>DELIVERY PARTNERS</a:t>
                      </a:r>
                    </a:p>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800" b="1" dirty="0">
                        <a:latin typeface="+mn-lt"/>
                      </a:endParaRPr>
                    </a:p>
                    <a:p>
                      <a:pPr marL="285750" indent="-285750" algn="l">
                        <a:buFont typeface="Arial" panose="020B0604020202020204" pitchFamily="34" charset="0"/>
                        <a:buChar char="•"/>
                      </a:pPr>
                      <a:r>
                        <a:rPr lang="en-US" sz="1800" b="1" dirty="0">
                          <a:latin typeface="+mn-lt"/>
                        </a:rPr>
                        <a:t>Guaranteed orders=higher earnings: </a:t>
                      </a:r>
                      <a:r>
                        <a:rPr lang="en-US" sz="1800" dirty="0">
                          <a:latin typeface="+mn-lt"/>
                        </a:rPr>
                        <a:t>More orders mean increased earnings for the delivery drivers</a:t>
                      </a:r>
                    </a:p>
                    <a:p>
                      <a:pPr marL="285750" indent="-285750" algn="l">
                        <a:buFont typeface="Arial" panose="020B0604020202020204" pitchFamily="34" charset="0"/>
                        <a:buChar char="•"/>
                      </a:pPr>
                      <a:r>
                        <a:rPr lang="en-US" sz="1800" b="1" dirty="0">
                          <a:latin typeface="+mn-lt"/>
                        </a:rPr>
                        <a:t>Order batching: </a:t>
                      </a:r>
                      <a:r>
                        <a:rPr lang="en-US" sz="1800" dirty="0">
                          <a:latin typeface="+mn-lt"/>
                        </a:rPr>
                        <a:t>The riders can save fuel and money. Order batching from a single street due to multiple vendors being available.</a:t>
                      </a:r>
                    </a:p>
                    <a:p>
                      <a:pPr marL="285750" indent="-285750" algn="l">
                        <a:buFont typeface="Arial" panose="020B0604020202020204" pitchFamily="34" charset="0"/>
                        <a:buChar char="•"/>
                      </a:pPr>
                      <a:r>
                        <a:rPr lang="en-US" sz="1800" b="1" dirty="0">
                          <a:latin typeface="+mn-lt"/>
                        </a:rPr>
                        <a:t>Stable income:</a:t>
                      </a:r>
                      <a:r>
                        <a:rPr lang="en-US" sz="1800" dirty="0">
                          <a:latin typeface="+mn-lt"/>
                        </a:rPr>
                        <a:t> Advance knowledge of weekly orders ensures a steady income for the riders</a:t>
                      </a:r>
                      <a:r>
                        <a:rPr lang="en-US" sz="1800" dirty="0"/>
                        <a:t>.</a:t>
                      </a:r>
                      <a:endParaRPr lang="en-US" sz="1800" b="1" dirty="0"/>
                    </a:p>
                    <a:p>
                      <a:endParaRPr lang="en-IN" dirty="0"/>
                    </a:p>
                  </a:txBody>
                  <a:tcPr>
                    <a:lnL w="28575" cap="flat" cmpd="sng" algn="ctr">
                      <a:solidFill>
                        <a:schemeClr val="tx1"/>
                      </a:solidFill>
                      <a:prstDash val="sysDash"/>
                      <a:round/>
                      <a:headEnd type="none" w="med" len="med"/>
                      <a:tailEnd type="none" w="med" len="med"/>
                    </a:lnL>
                    <a:lnR w="28575" cap="flat" cmpd="sng" algn="ctr">
                      <a:solidFill>
                        <a:schemeClr val="tx1"/>
                      </a:solidFill>
                      <a:prstDash val="sysDash"/>
                      <a:round/>
                      <a:headEnd type="none" w="med" len="med"/>
                      <a:tailEnd type="none" w="med" len="med"/>
                    </a:lnR>
                    <a:lnT w="28575" cap="flat" cmpd="sng" algn="ctr">
                      <a:solidFill>
                        <a:schemeClr val="tx1"/>
                      </a:solidFill>
                      <a:prstDash val="sysDash"/>
                      <a:round/>
                      <a:headEnd type="none" w="med" len="med"/>
                      <a:tailEnd type="none" w="med" len="med"/>
                    </a:lnT>
                    <a:lnB w="28575" cap="flat" cmpd="sng" algn="ctr">
                      <a:solidFill>
                        <a:schemeClr val="tx1"/>
                      </a:solidFill>
                      <a:prstDash val="sysDash"/>
                      <a:round/>
                      <a:headEnd type="none" w="med" len="med"/>
                      <a:tailEnd type="none" w="med" len="med"/>
                    </a:lnB>
                    <a:solidFill>
                      <a:schemeClr val="accent2">
                        <a:lumMod val="20000"/>
                        <a:lumOff val="80000"/>
                      </a:schemeClr>
                    </a:solidFill>
                  </a:tcPr>
                </a:tc>
                <a:tc>
                  <a:txBody>
                    <a:bodyPr/>
                    <a:lstStyle/>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2400" b="1" dirty="0">
                        <a:solidFill>
                          <a:schemeClr val="tx1"/>
                        </a:solidFill>
                        <a:latin typeface="+mj-lt"/>
                        <a:ea typeface="+mn-ea"/>
                        <a:cs typeface="+mn-cs"/>
                      </a:endParaRPr>
                    </a:p>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lang="en-US" sz="2400" b="1" dirty="0">
                          <a:solidFill>
                            <a:schemeClr val="tx1"/>
                          </a:solidFill>
                          <a:latin typeface="+mj-lt"/>
                          <a:ea typeface="+mn-ea"/>
                          <a:cs typeface="+mn-cs"/>
                        </a:rPr>
                        <a:t>STREET VENDORS</a:t>
                      </a:r>
                    </a:p>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800" b="1" dirty="0">
                        <a:latin typeface="+mn-lt"/>
                      </a:endParaRPr>
                    </a:p>
                    <a:p>
                      <a:pPr marL="285750" indent="-285750" algn="l">
                        <a:buFont typeface="Arial" panose="020B0604020202020204" pitchFamily="34" charset="0"/>
                        <a:buChar char="•"/>
                      </a:pPr>
                      <a:r>
                        <a:rPr lang="en-US" sz="1800" b="1" dirty="0">
                          <a:latin typeface="+mn-lt"/>
                        </a:rPr>
                        <a:t>More customers:- </a:t>
                      </a:r>
                      <a:r>
                        <a:rPr lang="en-US" sz="1800" dirty="0">
                          <a:latin typeface="+mn-lt"/>
                        </a:rPr>
                        <a:t>Increasing the TAM for the vendors will surely increase the revenue streams. The rapid growth in the industry helps too.</a:t>
                      </a:r>
                      <a:endParaRPr lang="en-US" sz="1800" b="1" dirty="0">
                        <a:latin typeface="+mn-lt"/>
                      </a:endParaRPr>
                    </a:p>
                    <a:p>
                      <a:pPr marL="285750" indent="-285750" algn="l">
                        <a:buFont typeface="Arial" panose="020B0604020202020204" pitchFamily="34" charset="0"/>
                        <a:buChar char="•"/>
                      </a:pPr>
                      <a:r>
                        <a:rPr lang="en-US" sz="1800" b="1" dirty="0">
                          <a:latin typeface="+mn-lt"/>
                        </a:rPr>
                        <a:t>Better Hygiene standards:</a:t>
                      </a:r>
                      <a:r>
                        <a:rPr lang="en-US" sz="1800" dirty="0">
                          <a:latin typeface="+mn-lt"/>
                        </a:rPr>
                        <a:t> Quality checks on a regular basis and surprise audits will increase the vendors to get better hygiene solutions increasing leverage.</a:t>
                      </a:r>
                      <a:endParaRPr lang="en-US" sz="1800" b="1" dirty="0">
                        <a:latin typeface="+mn-lt"/>
                      </a:endParaRPr>
                    </a:p>
                    <a:p>
                      <a:pPr marL="285750" indent="-285750" algn="l">
                        <a:buFont typeface="Arial" panose="020B0604020202020204" pitchFamily="34" charset="0"/>
                        <a:buChar char="•"/>
                      </a:pPr>
                      <a:r>
                        <a:rPr lang="en-US" sz="1800" b="1" dirty="0">
                          <a:latin typeface="+mn-lt"/>
                        </a:rPr>
                        <a:t>Branding:</a:t>
                      </a:r>
                      <a:r>
                        <a:rPr lang="en-US" sz="1800" dirty="0">
                          <a:latin typeface="+mn-lt"/>
                        </a:rPr>
                        <a:t> Making your street cart go more main stream helping you cater a larger audience and increase reach</a:t>
                      </a:r>
                      <a:endParaRPr lang="en-US" sz="1800" b="1" dirty="0">
                        <a:latin typeface="+mn-lt"/>
                      </a:endParaRPr>
                    </a:p>
                    <a:p>
                      <a:endParaRPr lang="en-IN" dirty="0"/>
                    </a:p>
                  </a:txBody>
                  <a:tcPr>
                    <a:lnL w="28575" cap="flat" cmpd="sng" algn="ctr">
                      <a:solidFill>
                        <a:schemeClr val="tx1"/>
                      </a:solidFill>
                      <a:prstDash val="sysDash"/>
                      <a:round/>
                      <a:headEnd type="none" w="med" len="med"/>
                      <a:tailEnd type="none" w="med" len="med"/>
                    </a:lnL>
                    <a:lnR w="28575" cap="flat" cmpd="sng" algn="ctr">
                      <a:solidFill>
                        <a:schemeClr val="tx1"/>
                      </a:solidFill>
                      <a:prstDash val="sysDash"/>
                      <a:round/>
                      <a:headEnd type="none" w="med" len="med"/>
                      <a:tailEnd type="none" w="med" len="med"/>
                    </a:lnR>
                    <a:lnT w="28575" cap="flat" cmpd="sng" algn="ctr">
                      <a:solidFill>
                        <a:schemeClr val="tx1"/>
                      </a:solidFill>
                      <a:prstDash val="sysDash"/>
                      <a:round/>
                      <a:headEnd type="none" w="med" len="med"/>
                      <a:tailEnd type="none" w="med" len="med"/>
                    </a:lnT>
                    <a:lnB w="28575" cap="flat" cmpd="sng" algn="ctr">
                      <a:solidFill>
                        <a:schemeClr val="tx1"/>
                      </a:solidFill>
                      <a:prstDash val="sysDash"/>
                      <a:round/>
                      <a:headEnd type="none" w="med" len="med"/>
                      <a:tailEnd type="none" w="med" len="med"/>
                    </a:lnB>
                    <a:solidFill>
                      <a:schemeClr val="accent2">
                        <a:lumMod val="20000"/>
                        <a:lumOff val="80000"/>
                      </a:schemeClr>
                    </a:solidFill>
                  </a:tcPr>
                </a:tc>
                <a:tc>
                  <a:txBody>
                    <a:bodyPr/>
                    <a:lstStyle/>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2400" b="1" dirty="0">
                        <a:solidFill>
                          <a:schemeClr val="tx1"/>
                        </a:solidFill>
                        <a:latin typeface="+mj-lt"/>
                        <a:ea typeface="+mn-ea"/>
                        <a:cs typeface="+mn-cs"/>
                      </a:endParaRPr>
                    </a:p>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lang="en-US" sz="2400" b="1" dirty="0">
                          <a:solidFill>
                            <a:schemeClr val="tx1"/>
                          </a:solidFill>
                          <a:latin typeface="+mj-lt"/>
                          <a:ea typeface="+mn-ea"/>
                          <a:cs typeface="+mn-cs"/>
                        </a:rPr>
                        <a:t>ZOMATO </a:t>
                      </a:r>
                    </a:p>
                    <a:p>
                      <a:pPr marL="285750" indent="-285750" algn="l">
                        <a:buFont typeface="Arial" panose="020B0604020202020204" pitchFamily="34" charset="0"/>
                        <a:buChar char="•"/>
                      </a:pPr>
                      <a:endParaRPr lang="en-US" sz="1800" b="1" dirty="0">
                        <a:latin typeface="+mn-lt"/>
                      </a:endParaRPr>
                    </a:p>
                    <a:p>
                      <a:pPr marL="285750" indent="-285750" algn="l">
                        <a:buFont typeface="Arial" panose="020B0604020202020204" pitchFamily="34" charset="0"/>
                        <a:buChar char="•"/>
                      </a:pPr>
                      <a:r>
                        <a:rPr lang="en-US" sz="1800" b="1" dirty="0">
                          <a:latin typeface="+mn-lt"/>
                        </a:rPr>
                        <a:t>Integration of hyper pure :</a:t>
                      </a:r>
                      <a:r>
                        <a:rPr lang="en-US" sz="1800" dirty="0">
                          <a:latin typeface="+mn-lt"/>
                        </a:rPr>
                        <a:t> Hyper pure can be integrated into this system to ensure quality and hygiene and increasing revenue and control.</a:t>
                      </a:r>
                    </a:p>
                    <a:p>
                      <a:pPr marL="285750" indent="-285750" algn="l">
                        <a:buFont typeface="Arial" panose="020B0604020202020204" pitchFamily="34" charset="0"/>
                        <a:buChar char="•"/>
                      </a:pPr>
                      <a:r>
                        <a:rPr lang="en-US" sz="1800" b="1" dirty="0">
                          <a:latin typeface="+mn-lt"/>
                        </a:rPr>
                        <a:t>Feature inclusion: </a:t>
                      </a:r>
                      <a:r>
                        <a:rPr lang="en-US" sz="1800" dirty="0">
                          <a:latin typeface="+mn-lt"/>
                        </a:rPr>
                        <a:t>addition of a new feature ensuring a major problem being solved helping to increase the customers.</a:t>
                      </a:r>
                    </a:p>
                    <a:p>
                      <a:pPr marL="285750" indent="-285750" algn="l">
                        <a:buFont typeface="Arial" panose="020B0604020202020204" pitchFamily="34" charset="0"/>
                        <a:buChar char="•"/>
                      </a:pPr>
                      <a:r>
                        <a:rPr lang="en-US" sz="1800" b="1" dirty="0">
                          <a:latin typeface="+mn-lt"/>
                        </a:rPr>
                        <a:t>CSR:</a:t>
                      </a:r>
                      <a:r>
                        <a:rPr lang="en-US" sz="1800" dirty="0">
                          <a:latin typeface="+mn-lt"/>
                        </a:rPr>
                        <a:t> Spending in the development of these streets and helping the vendors out in matters of health and education </a:t>
                      </a:r>
                      <a:endParaRPr lang="en-US" sz="1800" b="1" dirty="0">
                        <a:latin typeface="+mn-lt"/>
                      </a:endParaRPr>
                    </a:p>
                    <a:p>
                      <a:endParaRPr lang="en-IN" dirty="0"/>
                    </a:p>
                  </a:txBody>
                  <a:tcPr>
                    <a:lnL w="28575" cap="flat" cmpd="sng" algn="ctr">
                      <a:solidFill>
                        <a:schemeClr val="tx1"/>
                      </a:solidFill>
                      <a:prstDash val="sysDash"/>
                      <a:round/>
                      <a:headEnd type="none" w="med" len="med"/>
                      <a:tailEnd type="none" w="med" len="med"/>
                    </a:lnL>
                    <a:lnR w="28575" cap="flat" cmpd="sng" algn="ctr">
                      <a:solidFill>
                        <a:schemeClr val="tx1"/>
                      </a:solidFill>
                      <a:prstDash val="sysDash"/>
                      <a:round/>
                      <a:headEnd type="none" w="med" len="med"/>
                      <a:tailEnd type="none" w="med" len="med"/>
                    </a:lnR>
                    <a:lnT w="28575" cap="flat" cmpd="sng" algn="ctr">
                      <a:solidFill>
                        <a:schemeClr val="tx1"/>
                      </a:solidFill>
                      <a:prstDash val="sysDash"/>
                      <a:round/>
                      <a:headEnd type="none" w="med" len="med"/>
                      <a:tailEnd type="none" w="med" len="med"/>
                    </a:lnT>
                    <a:lnB w="28575" cap="flat" cmpd="sng" algn="ctr">
                      <a:solidFill>
                        <a:schemeClr val="tx1"/>
                      </a:solidFill>
                      <a:prstDash val="sysDash"/>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851146465"/>
                  </a:ext>
                </a:extLst>
              </a:tr>
            </a:tbl>
          </a:graphicData>
        </a:graphic>
      </p:graphicFrame>
      <p:grpSp>
        <p:nvGrpSpPr>
          <p:cNvPr id="295" name="Group 294">
            <a:extLst>
              <a:ext uri="{FF2B5EF4-FFF2-40B4-BE49-F238E27FC236}">
                <a16:creationId xmlns:a16="http://schemas.microsoft.com/office/drawing/2014/main" id="{08917392-86F8-77A4-BEFC-4ED25A8CFFDB}"/>
              </a:ext>
            </a:extLst>
          </p:cNvPr>
          <p:cNvGrpSpPr/>
          <p:nvPr/>
        </p:nvGrpSpPr>
        <p:grpSpPr>
          <a:xfrm>
            <a:off x="235176" y="5597266"/>
            <a:ext cx="9160076" cy="988551"/>
            <a:chOff x="25223" y="6415998"/>
            <a:chExt cx="8215307" cy="1272399"/>
          </a:xfrm>
        </p:grpSpPr>
        <p:sp>
          <p:nvSpPr>
            <p:cNvPr id="80" name="object 80">
              <a:extLst>
                <a:ext uri="{FF2B5EF4-FFF2-40B4-BE49-F238E27FC236}">
                  <a16:creationId xmlns:a16="http://schemas.microsoft.com/office/drawing/2014/main" id="{4A23E61A-1811-F5B4-1EC6-2A674FE8FE06}"/>
                </a:ext>
              </a:extLst>
            </p:cNvPr>
            <p:cNvSpPr/>
            <p:nvPr/>
          </p:nvSpPr>
          <p:spPr>
            <a:xfrm>
              <a:off x="178434" y="6415998"/>
              <a:ext cx="8062096" cy="601127"/>
            </a:xfrm>
            <a:custGeom>
              <a:avLst/>
              <a:gdLst/>
              <a:ahLst/>
              <a:cxnLst/>
              <a:rect l="l" t="t" r="r" b="b"/>
              <a:pathLst>
                <a:path w="8241030" h="544829">
                  <a:moveTo>
                    <a:pt x="8240586" y="0"/>
                  </a:moveTo>
                  <a:lnTo>
                    <a:pt x="0" y="0"/>
                  </a:lnTo>
                  <a:lnTo>
                    <a:pt x="0" y="544486"/>
                  </a:lnTo>
                  <a:lnTo>
                    <a:pt x="8240586" y="544486"/>
                  </a:lnTo>
                  <a:lnTo>
                    <a:pt x="8240586" y="0"/>
                  </a:lnTo>
                  <a:close/>
                </a:path>
              </a:pathLst>
            </a:custGeom>
            <a:solidFill>
              <a:srgbClr val="F2757F"/>
            </a:solidFill>
            <a:ln w="38100">
              <a:solidFill>
                <a:srgbClr val="C00000"/>
              </a:solidFill>
              <a:prstDash val="solid"/>
              <a:extLst>
                <a:ext uri="{C807C97D-BFC1-408E-A445-0C87EB9F89A2}">
                  <ask:lineSketchStyleProps xmlns:ask="http://schemas.microsoft.com/office/drawing/2018/sketchyshapes">
                    <ask:type>
                      <ask:lineSketchNone/>
                    </ask:type>
                  </ask:lineSketchStyleProps>
                </a:ext>
              </a:extLst>
            </a:ln>
          </p:spPr>
          <p:txBody>
            <a:bodyPr wrap="square" lIns="0" tIns="0" rIns="0" bIns="0" rtlCol="0"/>
            <a:lstStyle/>
            <a:p>
              <a:pPr algn="ctr"/>
              <a:r>
                <a:rPr lang="en-US" sz="2800" b="1" dirty="0">
                  <a:solidFill>
                    <a:schemeClr val="bg1"/>
                  </a:solidFill>
                  <a:latin typeface="+mj-lt"/>
                </a:rPr>
                <a:t>VALUE GENERATION FOR THE STAKEHOLDERS</a:t>
              </a:r>
            </a:p>
          </p:txBody>
        </p:sp>
        <p:pic>
          <p:nvPicPr>
            <p:cNvPr id="267" name="Graphic 266" descr="Arrow Slight curve">
              <a:extLst>
                <a:ext uri="{FF2B5EF4-FFF2-40B4-BE49-F238E27FC236}">
                  <a16:creationId xmlns:a16="http://schemas.microsoft.com/office/drawing/2014/main" id="{D6E67FB5-78B4-D604-083D-B666CB548B1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3167771">
              <a:off x="-132382" y="6616392"/>
              <a:ext cx="1229610" cy="914400"/>
            </a:xfrm>
            <a:prstGeom prst="rect">
              <a:avLst/>
            </a:prstGeom>
          </p:spPr>
        </p:pic>
      </p:grpSp>
      <p:pic>
        <p:nvPicPr>
          <p:cNvPr id="11" name="Picture 10">
            <a:extLst>
              <a:ext uri="{FF2B5EF4-FFF2-40B4-BE49-F238E27FC236}">
                <a16:creationId xmlns:a16="http://schemas.microsoft.com/office/drawing/2014/main" id="{CA270341-9E66-03E3-33EC-C2D7972B52F8}"/>
              </a:ext>
            </a:extLst>
          </p:cNvPr>
          <p:cNvPicPr>
            <a:picLocks noChangeAspect="1"/>
          </p:cNvPicPr>
          <p:nvPr/>
        </p:nvPicPr>
        <p:blipFill>
          <a:blip r:embed="rId8"/>
          <a:stretch>
            <a:fillRect/>
          </a:stretch>
        </p:blipFill>
        <p:spPr>
          <a:xfrm>
            <a:off x="1230450" y="6277324"/>
            <a:ext cx="744400" cy="744400"/>
          </a:xfrm>
          <a:prstGeom prst="rect">
            <a:avLst/>
          </a:prstGeom>
        </p:spPr>
      </p:pic>
      <p:pic>
        <p:nvPicPr>
          <p:cNvPr id="13" name="Picture 12">
            <a:extLst>
              <a:ext uri="{FF2B5EF4-FFF2-40B4-BE49-F238E27FC236}">
                <a16:creationId xmlns:a16="http://schemas.microsoft.com/office/drawing/2014/main" id="{D92B9E18-F7B3-DFBE-3617-EF70D3B8A67D}"/>
              </a:ext>
            </a:extLst>
          </p:cNvPr>
          <p:cNvPicPr>
            <a:picLocks noChangeAspect="1"/>
          </p:cNvPicPr>
          <p:nvPr/>
        </p:nvPicPr>
        <p:blipFill>
          <a:blip r:embed="rId9"/>
          <a:stretch>
            <a:fillRect/>
          </a:stretch>
        </p:blipFill>
        <p:spPr>
          <a:xfrm>
            <a:off x="5546863" y="6416694"/>
            <a:ext cx="781405" cy="781405"/>
          </a:xfrm>
          <a:prstGeom prst="rect">
            <a:avLst/>
          </a:prstGeom>
        </p:spPr>
      </p:pic>
      <p:pic>
        <p:nvPicPr>
          <p:cNvPr id="15" name="Picture 14">
            <a:extLst>
              <a:ext uri="{FF2B5EF4-FFF2-40B4-BE49-F238E27FC236}">
                <a16:creationId xmlns:a16="http://schemas.microsoft.com/office/drawing/2014/main" id="{77A885FC-772A-DEB7-5FAA-B87ABA7821E2}"/>
              </a:ext>
            </a:extLst>
          </p:cNvPr>
          <p:cNvPicPr>
            <a:picLocks noChangeAspect="1"/>
          </p:cNvPicPr>
          <p:nvPr/>
        </p:nvPicPr>
        <p:blipFill>
          <a:blip r:embed="rId10"/>
          <a:stretch>
            <a:fillRect/>
          </a:stretch>
        </p:blipFill>
        <p:spPr>
          <a:xfrm>
            <a:off x="10749283" y="6416694"/>
            <a:ext cx="703392" cy="703392"/>
          </a:xfrm>
          <a:prstGeom prst="rect">
            <a:avLst/>
          </a:prstGeom>
        </p:spPr>
      </p:pic>
      <p:pic>
        <p:nvPicPr>
          <p:cNvPr id="17" name="Picture 16">
            <a:extLst>
              <a:ext uri="{FF2B5EF4-FFF2-40B4-BE49-F238E27FC236}">
                <a16:creationId xmlns:a16="http://schemas.microsoft.com/office/drawing/2014/main" id="{D6755F7A-A087-B934-67CA-6BFDAFCD4122}"/>
              </a:ext>
            </a:extLst>
          </p:cNvPr>
          <p:cNvPicPr>
            <a:picLocks noChangeAspect="1"/>
          </p:cNvPicPr>
          <p:nvPr/>
        </p:nvPicPr>
        <p:blipFill>
          <a:blip r:embed="rId11"/>
          <a:stretch>
            <a:fillRect/>
          </a:stretch>
        </p:blipFill>
        <p:spPr>
          <a:xfrm>
            <a:off x="16071850" y="6416694"/>
            <a:ext cx="681955" cy="681955"/>
          </a:xfrm>
          <a:prstGeom prst="rect">
            <a:avLst/>
          </a:prstGeom>
        </p:spPr>
      </p:pic>
      <p:sp>
        <p:nvSpPr>
          <p:cNvPr id="26" name="Rectangle 25">
            <a:extLst>
              <a:ext uri="{FF2B5EF4-FFF2-40B4-BE49-F238E27FC236}">
                <a16:creationId xmlns:a16="http://schemas.microsoft.com/office/drawing/2014/main" id="{8BCC9120-9F95-4D4E-A16B-BD82926B5128}"/>
              </a:ext>
            </a:extLst>
          </p:cNvPr>
          <p:cNvSpPr/>
          <p:nvPr/>
        </p:nvSpPr>
        <p:spPr>
          <a:xfrm>
            <a:off x="15048597" y="4505323"/>
            <a:ext cx="4812966" cy="1377371"/>
          </a:xfrm>
          <a:prstGeom prst="rect">
            <a:avLst/>
          </a:prstGeom>
          <a:solidFill>
            <a:schemeClr val="bg1"/>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C00000"/>
                </a:solidFill>
              </a:rPr>
              <a:t>Delivery boy </a:t>
            </a:r>
            <a:r>
              <a:rPr lang="en-US" sz="2000" b="1" dirty="0">
                <a:solidFill>
                  <a:srgbClr val="C00000"/>
                </a:solidFill>
                <a:sym typeface="Wingdings" panose="05000000000000000000" pitchFamily="2" charset="2"/>
              </a:rPr>
              <a:t> Customer</a:t>
            </a:r>
            <a:endParaRPr lang="en-US" sz="2000" b="1" dirty="0">
              <a:solidFill>
                <a:srgbClr val="C00000"/>
              </a:solidFill>
            </a:endParaRPr>
          </a:p>
          <a:p>
            <a:r>
              <a:rPr lang="en-US" sz="1800" dirty="0">
                <a:solidFill>
                  <a:schemeClr val="tx1">
                    <a:lumMod val="95000"/>
                    <a:lumOff val="5000"/>
                  </a:schemeClr>
                </a:solidFill>
              </a:rPr>
              <a:t>When a delivery boy acts as a offline customer the vendor needs to worry only about the offline flow of orders, ensuring better management and greater efficiency</a:t>
            </a:r>
            <a:endParaRPr lang="en-IN" dirty="0">
              <a:solidFill>
                <a:schemeClr val="tx1">
                  <a:lumMod val="95000"/>
                  <a:lumOff val="5000"/>
                </a:schemeClr>
              </a:solidFill>
            </a:endParaRPr>
          </a:p>
        </p:txBody>
      </p:sp>
      <p:sp>
        <p:nvSpPr>
          <p:cNvPr id="27" name="Rectangle 26">
            <a:extLst>
              <a:ext uri="{FF2B5EF4-FFF2-40B4-BE49-F238E27FC236}">
                <a16:creationId xmlns:a16="http://schemas.microsoft.com/office/drawing/2014/main" id="{D6BAAC60-EECE-44CD-F5B0-82025E6D8B22}"/>
              </a:ext>
            </a:extLst>
          </p:cNvPr>
          <p:cNvSpPr/>
          <p:nvPr/>
        </p:nvSpPr>
        <p:spPr>
          <a:xfrm>
            <a:off x="15038460" y="2979861"/>
            <a:ext cx="4812966" cy="1412661"/>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C00000"/>
                </a:solidFill>
              </a:rPr>
              <a:t>Coupon ticketing system</a:t>
            </a:r>
          </a:p>
          <a:p>
            <a:r>
              <a:rPr lang="en-US" dirty="0">
                <a:solidFill>
                  <a:schemeClr val="tx1">
                    <a:lumMod val="95000"/>
                    <a:lumOff val="5000"/>
                  </a:schemeClr>
                </a:solidFill>
              </a:rPr>
              <a:t>The riders allotted the order will collect coupons for the same from the Zomato zone and will primarily act as a customer at the stall and hand out the coupon, collecting the order</a:t>
            </a:r>
          </a:p>
        </p:txBody>
      </p:sp>
      <p:sp>
        <p:nvSpPr>
          <p:cNvPr id="28" name="Rectangle 27">
            <a:extLst>
              <a:ext uri="{FF2B5EF4-FFF2-40B4-BE49-F238E27FC236}">
                <a16:creationId xmlns:a16="http://schemas.microsoft.com/office/drawing/2014/main" id="{6BE12093-C793-7292-D04F-EB52375951DB}"/>
              </a:ext>
            </a:extLst>
          </p:cNvPr>
          <p:cNvSpPr/>
          <p:nvPr/>
        </p:nvSpPr>
        <p:spPr>
          <a:xfrm>
            <a:off x="15038883" y="1647656"/>
            <a:ext cx="4812965" cy="11881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 </a:t>
            </a:r>
            <a:r>
              <a:rPr lang="en-US" sz="2000" b="1" dirty="0">
                <a:solidFill>
                  <a:srgbClr val="C00000"/>
                </a:solidFill>
              </a:rPr>
              <a:t>Zomato zones</a:t>
            </a:r>
          </a:p>
          <a:p>
            <a:pPr algn="just"/>
            <a:r>
              <a:rPr lang="en-US" dirty="0">
                <a:solidFill>
                  <a:schemeClr val="tx1"/>
                </a:solidFill>
              </a:rPr>
              <a:t>Creation of zones in the streets having many street food vendors and addressing the orders on their behalf</a:t>
            </a:r>
            <a:r>
              <a:rPr lang="en-US" sz="1600" dirty="0">
                <a:solidFill>
                  <a:schemeClr val="tx1"/>
                </a:solidFill>
              </a:rPr>
              <a:t>.</a:t>
            </a:r>
            <a:endParaRPr lang="en-IN" sz="1600" dirty="0">
              <a:solidFill>
                <a:schemeClr val="tx1"/>
              </a:solidFill>
            </a:endParaRPr>
          </a:p>
        </p:txBody>
      </p:sp>
      <p:sp>
        <p:nvSpPr>
          <p:cNvPr id="29" name="Rectangle 28">
            <a:extLst>
              <a:ext uri="{FF2B5EF4-FFF2-40B4-BE49-F238E27FC236}">
                <a16:creationId xmlns:a16="http://schemas.microsoft.com/office/drawing/2014/main" id="{A00CE149-7C70-8C56-B645-27711156DE33}"/>
              </a:ext>
            </a:extLst>
          </p:cNvPr>
          <p:cNvSpPr/>
          <p:nvPr/>
        </p:nvSpPr>
        <p:spPr>
          <a:xfrm>
            <a:off x="9750311" y="1685832"/>
            <a:ext cx="4856576" cy="122679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solidFill>
                  <a:srgbClr val="C00000"/>
                </a:solidFill>
              </a:rPr>
              <a:t>Lack of knowledge</a:t>
            </a:r>
          </a:p>
          <a:p>
            <a:pPr algn="just"/>
            <a:r>
              <a:rPr lang="en-US" dirty="0">
                <a:solidFill>
                  <a:schemeClr val="tx1">
                    <a:lumMod val="95000"/>
                    <a:lumOff val="5000"/>
                  </a:schemeClr>
                </a:solidFill>
              </a:rPr>
              <a:t>Educational and skill issues faced by the owners of the street stalls, causing them unable to use the platform efficiently.</a:t>
            </a:r>
          </a:p>
        </p:txBody>
      </p:sp>
      <p:sp>
        <p:nvSpPr>
          <p:cNvPr id="30" name="Rectangle 29">
            <a:extLst>
              <a:ext uri="{FF2B5EF4-FFF2-40B4-BE49-F238E27FC236}">
                <a16:creationId xmlns:a16="http://schemas.microsoft.com/office/drawing/2014/main" id="{7E8D8CB9-3258-CE17-1A79-AC71E14195D5}"/>
              </a:ext>
            </a:extLst>
          </p:cNvPr>
          <p:cNvSpPr/>
          <p:nvPr/>
        </p:nvSpPr>
        <p:spPr>
          <a:xfrm>
            <a:off x="9750311" y="4547707"/>
            <a:ext cx="4856577" cy="13505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solidFill>
                  <a:srgbClr val="C00000"/>
                </a:solidFill>
              </a:rPr>
              <a:t>Online-Offline handling</a:t>
            </a:r>
          </a:p>
          <a:p>
            <a:pPr algn="just"/>
            <a:r>
              <a:rPr lang="en-US" sz="1600" dirty="0"/>
              <a:t>Due to lack of knowledge and low workforce the orders handling for the vendors becomes tough, simultaneously handling the two ways to serve is difficult</a:t>
            </a:r>
            <a:r>
              <a:rPr lang="en-US" sz="1800" dirty="0"/>
              <a:t>.</a:t>
            </a:r>
          </a:p>
        </p:txBody>
      </p:sp>
      <p:sp>
        <p:nvSpPr>
          <p:cNvPr id="31" name="Rectangle 30">
            <a:extLst>
              <a:ext uri="{FF2B5EF4-FFF2-40B4-BE49-F238E27FC236}">
                <a16:creationId xmlns:a16="http://schemas.microsoft.com/office/drawing/2014/main" id="{128255C2-F09B-1281-23DE-CE12F2DF62CF}"/>
              </a:ext>
            </a:extLst>
          </p:cNvPr>
          <p:cNvSpPr/>
          <p:nvPr/>
        </p:nvSpPr>
        <p:spPr>
          <a:xfrm>
            <a:off x="9760624" y="3086693"/>
            <a:ext cx="4856577" cy="122679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solidFill>
                  <a:srgbClr val="C00000"/>
                </a:solidFill>
              </a:rPr>
              <a:t>Order management</a:t>
            </a:r>
          </a:p>
          <a:p>
            <a:pPr algn="just"/>
            <a:r>
              <a:rPr lang="en-US" dirty="0"/>
              <a:t>High order volume at peak times causing the mismanagement, wrong orders being given out due to low workforce. </a:t>
            </a:r>
            <a:endParaRPr lang="en-IN" dirty="0"/>
          </a:p>
        </p:txBody>
      </p:sp>
      <p:sp>
        <p:nvSpPr>
          <p:cNvPr id="32" name="Arrow: Right 31">
            <a:extLst>
              <a:ext uri="{FF2B5EF4-FFF2-40B4-BE49-F238E27FC236}">
                <a16:creationId xmlns:a16="http://schemas.microsoft.com/office/drawing/2014/main" id="{50B962EF-D7A1-3A7D-9345-F93FE7AC7A29}"/>
              </a:ext>
            </a:extLst>
          </p:cNvPr>
          <p:cNvSpPr/>
          <p:nvPr/>
        </p:nvSpPr>
        <p:spPr>
          <a:xfrm>
            <a:off x="14605332" y="2053501"/>
            <a:ext cx="446812" cy="184309"/>
          </a:xfrm>
          <a:prstGeom prst="rightArrow">
            <a:avLst/>
          </a:prstGeom>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3" name="Arrow: Right 32">
            <a:extLst>
              <a:ext uri="{FF2B5EF4-FFF2-40B4-BE49-F238E27FC236}">
                <a16:creationId xmlns:a16="http://schemas.microsoft.com/office/drawing/2014/main" id="{CC82E87B-5556-BD3A-C272-F0994BD5B020}"/>
              </a:ext>
            </a:extLst>
          </p:cNvPr>
          <p:cNvSpPr/>
          <p:nvPr/>
        </p:nvSpPr>
        <p:spPr>
          <a:xfrm>
            <a:off x="14634904" y="3613758"/>
            <a:ext cx="446812" cy="184309"/>
          </a:xfrm>
          <a:prstGeom prst="rightArrow">
            <a:avLst/>
          </a:prstGeom>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4" name="Arrow: Right 33">
            <a:extLst>
              <a:ext uri="{FF2B5EF4-FFF2-40B4-BE49-F238E27FC236}">
                <a16:creationId xmlns:a16="http://schemas.microsoft.com/office/drawing/2014/main" id="{C68A6779-C0DC-56E2-334D-22E9019EF0C5}"/>
              </a:ext>
            </a:extLst>
          </p:cNvPr>
          <p:cNvSpPr/>
          <p:nvPr/>
        </p:nvSpPr>
        <p:spPr>
          <a:xfrm>
            <a:off x="14628478" y="5129720"/>
            <a:ext cx="446812" cy="184309"/>
          </a:xfrm>
          <a:prstGeom prst="rightArrow">
            <a:avLst/>
          </a:prstGeom>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5" name="Arrow: Pentagon 34">
            <a:extLst>
              <a:ext uri="{FF2B5EF4-FFF2-40B4-BE49-F238E27FC236}">
                <a16:creationId xmlns:a16="http://schemas.microsoft.com/office/drawing/2014/main" id="{332EB613-F082-355B-9B34-1695130E4849}"/>
              </a:ext>
            </a:extLst>
          </p:cNvPr>
          <p:cNvSpPr/>
          <p:nvPr/>
        </p:nvSpPr>
        <p:spPr>
          <a:xfrm>
            <a:off x="359122" y="1049452"/>
            <a:ext cx="5349528" cy="525989"/>
          </a:xfrm>
          <a:prstGeom prst="homePlate">
            <a:avLst/>
          </a:prstGeom>
          <a:solidFill>
            <a:schemeClr val="accent2">
              <a:lumMod val="40000"/>
              <a:lumOff val="60000"/>
            </a:schemeClr>
          </a:solidFill>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0" name="Picture 19">
            <a:extLst>
              <a:ext uri="{FF2B5EF4-FFF2-40B4-BE49-F238E27FC236}">
                <a16:creationId xmlns:a16="http://schemas.microsoft.com/office/drawing/2014/main" id="{7B7E1BF2-21CC-8C39-CDFB-2EE5D52B1A78}"/>
              </a:ext>
            </a:extLst>
          </p:cNvPr>
          <p:cNvPicPr>
            <a:picLocks noChangeAspect="1"/>
          </p:cNvPicPr>
          <p:nvPr/>
        </p:nvPicPr>
        <p:blipFill>
          <a:blip r:embed="rId12"/>
          <a:stretch>
            <a:fillRect/>
          </a:stretch>
        </p:blipFill>
        <p:spPr>
          <a:xfrm>
            <a:off x="-121733" y="746358"/>
            <a:ext cx="994338" cy="994338"/>
          </a:xfrm>
          <a:prstGeom prst="rect">
            <a:avLst/>
          </a:prstGeom>
        </p:spPr>
      </p:pic>
      <p:sp>
        <p:nvSpPr>
          <p:cNvPr id="36" name="TextBox 35">
            <a:extLst>
              <a:ext uri="{FF2B5EF4-FFF2-40B4-BE49-F238E27FC236}">
                <a16:creationId xmlns:a16="http://schemas.microsoft.com/office/drawing/2014/main" id="{49BF9E71-E26B-194C-D066-6C6FE6D63FB0}"/>
              </a:ext>
            </a:extLst>
          </p:cNvPr>
          <p:cNvSpPr txBox="1"/>
          <p:nvPr/>
        </p:nvSpPr>
        <p:spPr>
          <a:xfrm>
            <a:off x="741474" y="1048539"/>
            <a:ext cx="4945586" cy="523220"/>
          </a:xfrm>
          <a:prstGeom prst="rect">
            <a:avLst/>
          </a:prstGeom>
          <a:noFill/>
        </p:spPr>
        <p:txBody>
          <a:bodyPr wrap="square" rtlCol="0">
            <a:spAutoFit/>
          </a:bodyPr>
          <a:lstStyle/>
          <a:p>
            <a:r>
              <a:rPr lang="en-IN" sz="2800" b="1" dirty="0">
                <a:solidFill>
                  <a:schemeClr val="bg2">
                    <a:lumMod val="10000"/>
                  </a:schemeClr>
                </a:solidFill>
                <a:latin typeface="+mj-lt"/>
              </a:rPr>
              <a:t>DETAILED SOLUTION</a:t>
            </a:r>
          </a:p>
        </p:txBody>
      </p:sp>
      <p:sp>
        <p:nvSpPr>
          <p:cNvPr id="38" name="Flowchart: Process 37">
            <a:extLst>
              <a:ext uri="{FF2B5EF4-FFF2-40B4-BE49-F238E27FC236}">
                <a16:creationId xmlns:a16="http://schemas.microsoft.com/office/drawing/2014/main" id="{6C530207-FF3F-E304-235A-A2A44147149B}"/>
              </a:ext>
            </a:extLst>
          </p:cNvPr>
          <p:cNvSpPr/>
          <p:nvPr/>
        </p:nvSpPr>
        <p:spPr>
          <a:xfrm>
            <a:off x="9735495" y="1029330"/>
            <a:ext cx="4812965" cy="438165"/>
          </a:xfrm>
          <a:prstGeom prst="flowChartProcess">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b="1" dirty="0">
                <a:solidFill>
                  <a:schemeClr val="tx1"/>
                </a:solidFill>
              </a:rPr>
              <a:t>PROBLEMS</a:t>
            </a:r>
          </a:p>
        </p:txBody>
      </p:sp>
      <p:sp>
        <p:nvSpPr>
          <p:cNvPr id="39" name="Flowchart: Process 38">
            <a:extLst>
              <a:ext uri="{FF2B5EF4-FFF2-40B4-BE49-F238E27FC236}">
                <a16:creationId xmlns:a16="http://schemas.microsoft.com/office/drawing/2014/main" id="{CF2D1F77-D05F-0386-EAFC-DDB6BA50B8AF}"/>
              </a:ext>
            </a:extLst>
          </p:cNvPr>
          <p:cNvSpPr/>
          <p:nvPr/>
        </p:nvSpPr>
        <p:spPr>
          <a:xfrm>
            <a:off x="14995273" y="1013608"/>
            <a:ext cx="4812965" cy="459665"/>
          </a:xfrm>
          <a:prstGeom prst="flowChartProcess">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b="1" dirty="0">
                <a:solidFill>
                  <a:schemeClr val="tx1"/>
                </a:solidFill>
              </a:rPr>
              <a:t>SOLUTIONS</a:t>
            </a:r>
          </a:p>
        </p:txBody>
      </p:sp>
    </p:spTree>
    <p:extLst>
      <p:ext uri="{BB962C8B-B14F-4D97-AF65-F5344CB8AC3E}">
        <p14:creationId xmlns:p14="http://schemas.microsoft.com/office/powerpoint/2010/main" val="4141278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5" name="object 122">
            <a:extLst>
              <a:ext uri="{FF2B5EF4-FFF2-40B4-BE49-F238E27FC236}">
                <a16:creationId xmlns:a16="http://schemas.microsoft.com/office/drawing/2014/main" id="{13301109-B613-42D0-BB80-27D628F1F823}"/>
              </a:ext>
            </a:extLst>
          </p:cNvPr>
          <p:cNvGrpSpPr/>
          <p:nvPr/>
        </p:nvGrpSpPr>
        <p:grpSpPr>
          <a:xfrm>
            <a:off x="282713" y="10653329"/>
            <a:ext cx="1895475" cy="607695"/>
            <a:chOff x="282713" y="10653329"/>
            <a:chExt cx="1895475" cy="607695"/>
          </a:xfrm>
        </p:grpSpPr>
        <p:sp>
          <p:nvSpPr>
            <p:cNvPr id="156" name="object 123">
              <a:extLst>
                <a:ext uri="{FF2B5EF4-FFF2-40B4-BE49-F238E27FC236}">
                  <a16:creationId xmlns:a16="http://schemas.microsoft.com/office/drawing/2014/main" id="{8AFBFD61-9878-4555-A01E-134190B9889F}"/>
                </a:ext>
              </a:extLst>
            </p:cNvPr>
            <p:cNvSpPr/>
            <p:nvPr/>
          </p:nvSpPr>
          <p:spPr>
            <a:xfrm>
              <a:off x="282713" y="10653329"/>
              <a:ext cx="1895475" cy="607695"/>
            </a:xfrm>
            <a:custGeom>
              <a:avLst/>
              <a:gdLst/>
              <a:ahLst/>
              <a:cxnLst/>
              <a:rect l="l" t="t" r="r" b="b"/>
              <a:pathLst>
                <a:path w="1895475" h="607695">
                  <a:moveTo>
                    <a:pt x="1853346"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53346" y="607311"/>
                  </a:lnTo>
                  <a:lnTo>
                    <a:pt x="1869649" y="604019"/>
                  </a:lnTo>
                  <a:lnTo>
                    <a:pt x="1882962" y="595043"/>
                  </a:lnTo>
                  <a:lnTo>
                    <a:pt x="1891938" y="581730"/>
                  </a:lnTo>
                  <a:lnTo>
                    <a:pt x="1895230" y="565427"/>
                  </a:lnTo>
                  <a:lnTo>
                    <a:pt x="1895230" y="41883"/>
                  </a:lnTo>
                  <a:lnTo>
                    <a:pt x="1891938" y="25580"/>
                  </a:lnTo>
                  <a:lnTo>
                    <a:pt x="1882962" y="12267"/>
                  </a:lnTo>
                  <a:lnTo>
                    <a:pt x="1869649" y="3291"/>
                  </a:lnTo>
                  <a:lnTo>
                    <a:pt x="1853346" y="0"/>
                  </a:lnTo>
                  <a:close/>
                </a:path>
              </a:pathLst>
            </a:custGeom>
            <a:solidFill>
              <a:srgbClr val="E23644"/>
            </a:solidFill>
          </p:spPr>
          <p:txBody>
            <a:bodyPr wrap="square" lIns="0" tIns="0" rIns="0" bIns="0" rtlCol="0"/>
            <a:lstStyle/>
            <a:p>
              <a:endParaRPr dirty="0"/>
            </a:p>
          </p:txBody>
        </p:sp>
        <p:sp>
          <p:nvSpPr>
            <p:cNvPr id="157" name="object 124">
              <a:extLst>
                <a:ext uri="{FF2B5EF4-FFF2-40B4-BE49-F238E27FC236}">
                  <a16:creationId xmlns:a16="http://schemas.microsoft.com/office/drawing/2014/main" id="{23ECD3EE-8FF5-483B-8D6A-A64B09ED20B4}"/>
                </a:ext>
              </a:extLst>
            </p:cNvPr>
            <p:cNvSpPr/>
            <p:nvPr/>
          </p:nvSpPr>
          <p:spPr>
            <a:xfrm>
              <a:off x="603834" y="10852992"/>
              <a:ext cx="1263650" cy="222250"/>
            </a:xfrm>
            <a:custGeom>
              <a:avLst/>
              <a:gdLst/>
              <a:ahLst/>
              <a:cxnLst/>
              <a:rect l="l" t="t" r="r" b="b"/>
              <a:pathLst>
                <a:path w="1263650" h="222250">
                  <a:moveTo>
                    <a:pt x="98348" y="6585"/>
                  </a:moveTo>
                  <a:lnTo>
                    <a:pt x="54757" y="14154"/>
                  </a:lnTo>
                  <a:lnTo>
                    <a:pt x="16756" y="45988"/>
                  </a:lnTo>
                  <a:lnTo>
                    <a:pt x="16650" y="46132"/>
                  </a:lnTo>
                  <a:lnTo>
                    <a:pt x="2648" y="83674"/>
                  </a:lnTo>
                  <a:lnTo>
                    <a:pt x="0" y="113952"/>
                  </a:lnTo>
                  <a:lnTo>
                    <a:pt x="375" y="125780"/>
                  </a:lnTo>
                  <a:lnTo>
                    <a:pt x="9394" y="167645"/>
                  </a:lnTo>
                  <a:lnTo>
                    <a:pt x="37813" y="204964"/>
                  </a:lnTo>
                  <a:lnTo>
                    <a:pt x="74656" y="220103"/>
                  </a:lnTo>
                  <a:lnTo>
                    <a:pt x="98062" y="222036"/>
                  </a:lnTo>
                  <a:lnTo>
                    <a:pt x="109980" y="221553"/>
                  </a:lnTo>
                  <a:lnTo>
                    <a:pt x="149786" y="210037"/>
                  </a:lnTo>
                  <a:lnTo>
                    <a:pt x="171086" y="192831"/>
                  </a:lnTo>
                  <a:lnTo>
                    <a:pt x="98062" y="192831"/>
                  </a:lnTo>
                  <a:lnTo>
                    <a:pt x="88118" y="192259"/>
                  </a:lnTo>
                  <a:lnTo>
                    <a:pt x="87902" y="192259"/>
                  </a:lnTo>
                  <a:lnTo>
                    <a:pt x="78521" y="190469"/>
                  </a:lnTo>
                  <a:lnTo>
                    <a:pt x="46391" y="164486"/>
                  </a:lnTo>
                  <a:lnTo>
                    <a:pt x="36502" y="126067"/>
                  </a:lnTo>
                  <a:lnTo>
                    <a:pt x="36075" y="114238"/>
                  </a:lnTo>
                  <a:lnTo>
                    <a:pt x="36487" y="102437"/>
                  </a:lnTo>
                  <a:lnTo>
                    <a:pt x="46400" y="63999"/>
                  </a:lnTo>
                  <a:lnTo>
                    <a:pt x="78771" y="38151"/>
                  </a:lnTo>
                  <a:lnTo>
                    <a:pt x="98348" y="35788"/>
                  </a:lnTo>
                  <a:lnTo>
                    <a:pt x="171357" y="35788"/>
                  </a:lnTo>
                  <a:lnTo>
                    <a:pt x="162733" y="27235"/>
                  </a:lnTo>
                  <a:lnTo>
                    <a:pt x="152605" y="19898"/>
                  </a:lnTo>
                  <a:lnTo>
                    <a:pt x="141266" y="14154"/>
                  </a:lnTo>
                  <a:lnTo>
                    <a:pt x="128343" y="9949"/>
                  </a:lnTo>
                  <a:lnTo>
                    <a:pt x="114030" y="7426"/>
                  </a:lnTo>
                  <a:lnTo>
                    <a:pt x="98348" y="6585"/>
                  </a:lnTo>
                  <a:close/>
                </a:path>
                <a:path w="1263650" h="222250">
                  <a:moveTo>
                    <a:pt x="171357" y="35788"/>
                  </a:moveTo>
                  <a:lnTo>
                    <a:pt x="98348" y="35788"/>
                  </a:lnTo>
                  <a:lnTo>
                    <a:pt x="113290" y="37095"/>
                  </a:lnTo>
                  <a:lnTo>
                    <a:pt x="126340" y="41103"/>
                  </a:lnTo>
                  <a:lnTo>
                    <a:pt x="126194" y="41103"/>
                  </a:lnTo>
                  <a:lnTo>
                    <a:pt x="136625" y="47545"/>
                  </a:lnTo>
                  <a:lnTo>
                    <a:pt x="145038" y="56725"/>
                  </a:lnTo>
                  <a:lnTo>
                    <a:pt x="158841" y="96845"/>
                  </a:lnTo>
                  <a:lnTo>
                    <a:pt x="159762" y="114238"/>
                  </a:lnTo>
                  <a:lnTo>
                    <a:pt x="159365" y="125780"/>
                  </a:lnTo>
                  <a:lnTo>
                    <a:pt x="149652" y="164486"/>
                  </a:lnTo>
                  <a:lnTo>
                    <a:pt x="117674" y="190469"/>
                  </a:lnTo>
                  <a:lnTo>
                    <a:pt x="98062" y="192831"/>
                  </a:lnTo>
                  <a:lnTo>
                    <a:pt x="171086" y="192831"/>
                  </a:lnTo>
                  <a:lnTo>
                    <a:pt x="189682" y="158330"/>
                  </a:lnTo>
                  <a:lnTo>
                    <a:pt x="195838" y="114238"/>
                  </a:lnTo>
                  <a:lnTo>
                    <a:pt x="195158" y="98393"/>
                  </a:lnTo>
                  <a:lnTo>
                    <a:pt x="185012" y="57548"/>
                  </a:lnTo>
                  <a:lnTo>
                    <a:pt x="171606" y="36075"/>
                  </a:lnTo>
                  <a:lnTo>
                    <a:pt x="171501" y="35932"/>
                  </a:lnTo>
                  <a:lnTo>
                    <a:pt x="171357" y="35788"/>
                  </a:lnTo>
                  <a:close/>
                </a:path>
                <a:path w="1263650" h="222250">
                  <a:moveTo>
                    <a:pt x="242499" y="60698"/>
                  </a:moveTo>
                  <a:lnTo>
                    <a:pt x="206853" y="60698"/>
                  </a:lnTo>
                  <a:lnTo>
                    <a:pt x="267122" y="219172"/>
                  </a:lnTo>
                  <a:lnTo>
                    <a:pt x="303197" y="219172"/>
                  </a:lnTo>
                  <a:lnTo>
                    <a:pt x="314194" y="190254"/>
                  </a:lnTo>
                  <a:lnTo>
                    <a:pt x="284444" y="190254"/>
                  </a:lnTo>
                  <a:lnTo>
                    <a:pt x="283775" y="185578"/>
                  </a:lnTo>
                  <a:lnTo>
                    <a:pt x="282583" y="179804"/>
                  </a:lnTo>
                  <a:lnTo>
                    <a:pt x="279147" y="166061"/>
                  </a:lnTo>
                  <a:lnTo>
                    <a:pt x="277238" y="159667"/>
                  </a:lnTo>
                  <a:lnTo>
                    <a:pt x="275138" y="153749"/>
                  </a:lnTo>
                  <a:lnTo>
                    <a:pt x="242499" y="60698"/>
                  </a:lnTo>
                  <a:close/>
                </a:path>
                <a:path w="1263650" h="222250">
                  <a:moveTo>
                    <a:pt x="363466" y="60698"/>
                  </a:moveTo>
                  <a:lnTo>
                    <a:pt x="327964" y="60698"/>
                  </a:lnTo>
                  <a:lnTo>
                    <a:pt x="295324" y="153749"/>
                  </a:lnTo>
                  <a:lnTo>
                    <a:pt x="293290" y="159667"/>
                  </a:lnTo>
                  <a:lnTo>
                    <a:pt x="291363" y="165918"/>
                  </a:lnTo>
                  <a:lnTo>
                    <a:pt x="289454" y="172789"/>
                  </a:lnTo>
                  <a:lnTo>
                    <a:pt x="287545" y="179565"/>
                  </a:lnTo>
                  <a:lnTo>
                    <a:pt x="286257" y="185387"/>
                  </a:lnTo>
                  <a:lnTo>
                    <a:pt x="285589" y="190254"/>
                  </a:lnTo>
                  <a:lnTo>
                    <a:pt x="314194" y="190254"/>
                  </a:lnTo>
                  <a:lnTo>
                    <a:pt x="363466" y="60698"/>
                  </a:lnTo>
                  <a:close/>
                </a:path>
                <a:path w="1263650" h="222250">
                  <a:moveTo>
                    <a:pt x="444199" y="57691"/>
                  </a:moveTo>
                  <a:lnTo>
                    <a:pt x="406118" y="67426"/>
                  </a:lnTo>
                  <a:lnTo>
                    <a:pt x="376834" y="105577"/>
                  </a:lnTo>
                  <a:lnTo>
                    <a:pt x="371761" y="141009"/>
                  </a:lnTo>
                  <a:lnTo>
                    <a:pt x="372379" y="153848"/>
                  </a:lnTo>
                  <a:lnTo>
                    <a:pt x="387124" y="194281"/>
                  </a:lnTo>
                  <a:lnTo>
                    <a:pt x="418493" y="216962"/>
                  </a:lnTo>
                  <a:lnTo>
                    <a:pt x="450355" y="222036"/>
                  </a:lnTo>
                  <a:lnTo>
                    <a:pt x="458640" y="221875"/>
                  </a:lnTo>
                  <a:lnTo>
                    <a:pt x="465035" y="221472"/>
                  </a:lnTo>
                  <a:lnTo>
                    <a:pt x="465608" y="221472"/>
                  </a:lnTo>
                  <a:lnTo>
                    <a:pt x="504038" y="211299"/>
                  </a:lnTo>
                  <a:lnTo>
                    <a:pt x="504038" y="195551"/>
                  </a:lnTo>
                  <a:lnTo>
                    <a:pt x="451786" y="195551"/>
                  </a:lnTo>
                  <a:lnTo>
                    <a:pt x="442522" y="194835"/>
                  </a:lnTo>
                  <a:lnTo>
                    <a:pt x="441950" y="194835"/>
                  </a:lnTo>
                  <a:lnTo>
                    <a:pt x="432818" y="192438"/>
                  </a:lnTo>
                  <a:lnTo>
                    <a:pt x="407246" y="158456"/>
                  </a:lnTo>
                  <a:lnTo>
                    <a:pt x="406262" y="147594"/>
                  </a:lnTo>
                  <a:lnTo>
                    <a:pt x="512054" y="147594"/>
                  </a:lnTo>
                  <a:lnTo>
                    <a:pt x="511990" y="128196"/>
                  </a:lnTo>
                  <a:lnTo>
                    <a:pt x="511770" y="123543"/>
                  </a:lnTo>
                  <a:lnTo>
                    <a:pt x="406978" y="123543"/>
                  </a:lnTo>
                  <a:lnTo>
                    <a:pt x="408338" y="114194"/>
                  </a:lnTo>
                  <a:lnTo>
                    <a:pt x="436629" y="83674"/>
                  </a:lnTo>
                  <a:lnTo>
                    <a:pt x="444199" y="83030"/>
                  </a:lnTo>
                  <a:lnTo>
                    <a:pt x="498890" y="83030"/>
                  </a:lnTo>
                  <a:lnTo>
                    <a:pt x="493981" y="76982"/>
                  </a:lnTo>
                  <a:lnTo>
                    <a:pt x="454778" y="58300"/>
                  </a:lnTo>
                  <a:lnTo>
                    <a:pt x="455589" y="58300"/>
                  </a:lnTo>
                  <a:lnTo>
                    <a:pt x="444199" y="57691"/>
                  </a:lnTo>
                  <a:close/>
                </a:path>
                <a:path w="1263650" h="222250">
                  <a:moveTo>
                    <a:pt x="504038" y="183956"/>
                  </a:moveTo>
                  <a:lnTo>
                    <a:pt x="466173" y="194835"/>
                  </a:lnTo>
                  <a:lnTo>
                    <a:pt x="451786" y="195551"/>
                  </a:lnTo>
                  <a:lnTo>
                    <a:pt x="504038" y="195551"/>
                  </a:lnTo>
                  <a:lnTo>
                    <a:pt x="504038" y="183956"/>
                  </a:lnTo>
                  <a:close/>
                </a:path>
                <a:path w="1263650" h="222250">
                  <a:moveTo>
                    <a:pt x="498890" y="83030"/>
                  </a:moveTo>
                  <a:lnTo>
                    <a:pt x="452120" y="83030"/>
                  </a:lnTo>
                  <a:lnTo>
                    <a:pt x="458610" y="84748"/>
                  </a:lnTo>
                  <a:lnTo>
                    <a:pt x="463667" y="88184"/>
                  </a:lnTo>
                  <a:lnTo>
                    <a:pt x="468821" y="91620"/>
                  </a:lnTo>
                  <a:lnTo>
                    <a:pt x="472639" y="96391"/>
                  </a:lnTo>
                  <a:lnTo>
                    <a:pt x="475120" y="102499"/>
                  </a:lnTo>
                  <a:lnTo>
                    <a:pt x="477697" y="108607"/>
                  </a:lnTo>
                  <a:lnTo>
                    <a:pt x="479033" y="115622"/>
                  </a:lnTo>
                  <a:lnTo>
                    <a:pt x="479129" y="123543"/>
                  </a:lnTo>
                  <a:lnTo>
                    <a:pt x="511770" y="123543"/>
                  </a:lnTo>
                  <a:lnTo>
                    <a:pt x="499403" y="83674"/>
                  </a:lnTo>
                  <a:lnTo>
                    <a:pt x="498890" y="83030"/>
                  </a:lnTo>
                  <a:close/>
                </a:path>
                <a:path w="1263650" h="222250">
                  <a:moveTo>
                    <a:pt x="569882" y="60698"/>
                  </a:moveTo>
                  <a:lnTo>
                    <a:pt x="543541" y="60698"/>
                  </a:lnTo>
                  <a:lnTo>
                    <a:pt x="543541" y="219172"/>
                  </a:lnTo>
                  <a:lnTo>
                    <a:pt x="577326" y="219172"/>
                  </a:lnTo>
                  <a:lnTo>
                    <a:pt x="577326" y="128459"/>
                  </a:lnTo>
                  <a:lnTo>
                    <a:pt x="578519" y="121587"/>
                  </a:lnTo>
                  <a:lnTo>
                    <a:pt x="583291" y="109753"/>
                  </a:lnTo>
                  <a:lnTo>
                    <a:pt x="586584" y="104838"/>
                  </a:lnTo>
                  <a:lnTo>
                    <a:pt x="590783" y="100925"/>
                  </a:lnTo>
                  <a:lnTo>
                    <a:pt x="594982" y="96916"/>
                  </a:lnTo>
                  <a:lnTo>
                    <a:pt x="599801" y="93958"/>
                  </a:lnTo>
                  <a:lnTo>
                    <a:pt x="605242" y="92049"/>
                  </a:lnTo>
                  <a:lnTo>
                    <a:pt x="610682" y="90045"/>
                  </a:lnTo>
                  <a:lnTo>
                    <a:pt x="616408" y="89043"/>
                  </a:lnTo>
                  <a:lnTo>
                    <a:pt x="637767" y="89043"/>
                  </a:lnTo>
                  <a:lnTo>
                    <a:pt x="637810" y="88613"/>
                  </a:lnTo>
                  <a:lnTo>
                    <a:pt x="574463" y="88613"/>
                  </a:lnTo>
                  <a:lnTo>
                    <a:pt x="569882" y="60698"/>
                  </a:lnTo>
                  <a:close/>
                </a:path>
                <a:path w="1263650" h="222250">
                  <a:moveTo>
                    <a:pt x="675237" y="60698"/>
                  </a:moveTo>
                  <a:lnTo>
                    <a:pt x="640602" y="60698"/>
                  </a:lnTo>
                  <a:lnTo>
                    <a:pt x="640473" y="61986"/>
                  </a:lnTo>
                  <a:lnTo>
                    <a:pt x="640391" y="62802"/>
                  </a:lnTo>
                  <a:lnTo>
                    <a:pt x="699860" y="219172"/>
                  </a:lnTo>
                  <a:lnTo>
                    <a:pt x="735936" y="219172"/>
                  </a:lnTo>
                  <a:lnTo>
                    <a:pt x="746933" y="190254"/>
                  </a:lnTo>
                  <a:lnTo>
                    <a:pt x="717182" y="190254"/>
                  </a:lnTo>
                  <a:lnTo>
                    <a:pt x="716514" y="185578"/>
                  </a:lnTo>
                  <a:lnTo>
                    <a:pt x="715321" y="179804"/>
                  </a:lnTo>
                  <a:lnTo>
                    <a:pt x="711885" y="166061"/>
                  </a:lnTo>
                  <a:lnTo>
                    <a:pt x="709976" y="159667"/>
                  </a:lnTo>
                  <a:lnTo>
                    <a:pt x="707877" y="153749"/>
                  </a:lnTo>
                  <a:lnTo>
                    <a:pt x="675237" y="60698"/>
                  </a:lnTo>
                  <a:close/>
                </a:path>
                <a:path w="1263650" h="222250">
                  <a:moveTo>
                    <a:pt x="796205" y="60698"/>
                  </a:moveTo>
                  <a:lnTo>
                    <a:pt x="760701" y="60698"/>
                  </a:lnTo>
                  <a:lnTo>
                    <a:pt x="728062" y="153749"/>
                  </a:lnTo>
                  <a:lnTo>
                    <a:pt x="726029" y="159667"/>
                  </a:lnTo>
                  <a:lnTo>
                    <a:pt x="724101" y="165918"/>
                  </a:lnTo>
                  <a:lnTo>
                    <a:pt x="722192" y="172789"/>
                  </a:lnTo>
                  <a:lnTo>
                    <a:pt x="720284" y="179565"/>
                  </a:lnTo>
                  <a:lnTo>
                    <a:pt x="718996" y="185387"/>
                  </a:lnTo>
                  <a:lnTo>
                    <a:pt x="718328" y="190254"/>
                  </a:lnTo>
                  <a:lnTo>
                    <a:pt x="746933" y="190254"/>
                  </a:lnTo>
                  <a:lnTo>
                    <a:pt x="796205" y="60698"/>
                  </a:lnTo>
                  <a:close/>
                </a:path>
                <a:path w="1263650" h="222250">
                  <a:moveTo>
                    <a:pt x="637767" y="89043"/>
                  </a:moveTo>
                  <a:lnTo>
                    <a:pt x="624711" y="89043"/>
                  </a:lnTo>
                  <a:lnTo>
                    <a:pt x="627288" y="89186"/>
                  </a:lnTo>
                  <a:lnTo>
                    <a:pt x="633109" y="89759"/>
                  </a:lnTo>
                  <a:lnTo>
                    <a:pt x="635591" y="90188"/>
                  </a:lnTo>
                  <a:lnTo>
                    <a:pt x="637595" y="90761"/>
                  </a:lnTo>
                  <a:lnTo>
                    <a:pt x="637695" y="89759"/>
                  </a:lnTo>
                  <a:lnTo>
                    <a:pt x="637767" y="89043"/>
                  </a:lnTo>
                  <a:close/>
                </a:path>
                <a:path w="1263650" h="222250">
                  <a:moveTo>
                    <a:pt x="626524" y="57691"/>
                  </a:moveTo>
                  <a:lnTo>
                    <a:pt x="616599" y="57691"/>
                  </a:lnTo>
                  <a:lnTo>
                    <a:pt x="609918" y="59123"/>
                  </a:lnTo>
                  <a:lnTo>
                    <a:pt x="579187" y="82982"/>
                  </a:lnTo>
                  <a:lnTo>
                    <a:pt x="576038" y="88613"/>
                  </a:lnTo>
                  <a:lnTo>
                    <a:pt x="637810" y="88613"/>
                  </a:lnTo>
                  <a:lnTo>
                    <a:pt x="640391" y="62802"/>
                  </a:lnTo>
                  <a:lnTo>
                    <a:pt x="639591" y="60698"/>
                  </a:lnTo>
                  <a:lnTo>
                    <a:pt x="640602" y="60698"/>
                  </a:lnTo>
                  <a:lnTo>
                    <a:pt x="640745" y="59266"/>
                  </a:lnTo>
                  <a:lnTo>
                    <a:pt x="638454" y="58789"/>
                  </a:lnTo>
                  <a:lnTo>
                    <a:pt x="635734" y="58407"/>
                  </a:lnTo>
                  <a:lnTo>
                    <a:pt x="629435" y="57835"/>
                  </a:lnTo>
                  <a:lnTo>
                    <a:pt x="626524" y="57691"/>
                  </a:lnTo>
                  <a:close/>
                </a:path>
                <a:path w="1263650" h="222250">
                  <a:moveTo>
                    <a:pt x="640602" y="60698"/>
                  </a:moveTo>
                  <a:lnTo>
                    <a:pt x="639591" y="60698"/>
                  </a:lnTo>
                  <a:lnTo>
                    <a:pt x="640391" y="62802"/>
                  </a:lnTo>
                  <a:lnTo>
                    <a:pt x="640602" y="60698"/>
                  </a:lnTo>
                  <a:close/>
                </a:path>
                <a:path w="1263650" h="222250">
                  <a:moveTo>
                    <a:pt x="847446" y="60698"/>
                  </a:moveTo>
                  <a:lnTo>
                    <a:pt x="813804" y="60698"/>
                  </a:lnTo>
                  <a:lnTo>
                    <a:pt x="813804" y="219172"/>
                  </a:lnTo>
                  <a:lnTo>
                    <a:pt x="847446" y="219172"/>
                  </a:lnTo>
                  <a:lnTo>
                    <a:pt x="847446" y="60698"/>
                  </a:lnTo>
                  <a:close/>
                </a:path>
                <a:path w="1263650" h="222250">
                  <a:moveTo>
                    <a:pt x="835994" y="0"/>
                  </a:moveTo>
                  <a:lnTo>
                    <a:pt x="825496" y="0"/>
                  </a:lnTo>
                  <a:lnTo>
                    <a:pt x="820962" y="1383"/>
                  </a:lnTo>
                  <a:lnTo>
                    <a:pt x="817241" y="4151"/>
                  </a:lnTo>
                  <a:lnTo>
                    <a:pt x="813614" y="6919"/>
                  </a:lnTo>
                  <a:lnTo>
                    <a:pt x="811800" y="11690"/>
                  </a:lnTo>
                  <a:lnTo>
                    <a:pt x="811800" y="25147"/>
                  </a:lnTo>
                  <a:lnTo>
                    <a:pt x="813614" y="29919"/>
                  </a:lnTo>
                  <a:lnTo>
                    <a:pt x="817241" y="32782"/>
                  </a:lnTo>
                  <a:lnTo>
                    <a:pt x="820962" y="35550"/>
                  </a:lnTo>
                  <a:lnTo>
                    <a:pt x="825496" y="36934"/>
                  </a:lnTo>
                  <a:lnTo>
                    <a:pt x="835994" y="36934"/>
                  </a:lnTo>
                  <a:lnTo>
                    <a:pt x="840432" y="35550"/>
                  </a:lnTo>
                  <a:lnTo>
                    <a:pt x="847972" y="29919"/>
                  </a:lnTo>
                  <a:lnTo>
                    <a:pt x="849881" y="25147"/>
                  </a:lnTo>
                  <a:lnTo>
                    <a:pt x="849881" y="11690"/>
                  </a:lnTo>
                  <a:lnTo>
                    <a:pt x="847972" y="6919"/>
                  </a:lnTo>
                  <a:lnTo>
                    <a:pt x="844154" y="4151"/>
                  </a:lnTo>
                  <a:lnTo>
                    <a:pt x="840432" y="1383"/>
                  </a:lnTo>
                  <a:lnTo>
                    <a:pt x="835994" y="0"/>
                  </a:lnTo>
                  <a:close/>
                </a:path>
                <a:path w="1263650" h="222250">
                  <a:moveTo>
                    <a:pt x="952373" y="57691"/>
                  </a:moveTo>
                  <a:lnTo>
                    <a:pt x="914292" y="67426"/>
                  </a:lnTo>
                  <a:lnTo>
                    <a:pt x="885008" y="105577"/>
                  </a:lnTo>
                  <a:lnTo>
                    <a:pt x="879935" y="141009"/>
                  </a:lnTo>
                  <a:lnTo>
                    <a:pt x="880553" y="153848"/>
                  </a:lnTo>
                  <a:lnTo>
                    <a:pt x="895298" y="194281"/>
                  </a:lnTo>
                  <a:lnTo>
                    <a:pt x="926667" y="216962"/>
                  </a:lnTo>
                  <a:lnTo>
                    <a:pt x="958529" y="222036"/>
                  </a:lnTo>
                  <a:lnTo>
                    <a:pt x="966814" y="221875"/>
                  </a:lnTo>
                  <a:lnTo>
                    <a:pt x="973209" y="221472"/>
                  </a:lnTo>
                  <a:lnTo>
                    <a:pt x="973782" y="221472"/>
                  </a:lnTo>
                  <a:lnTo>
                    <a:pt x="1012212" y="211299"/>
                  </a:lnTo>
                  <a:lnTo>
                    <a:pt x="1012212" y="195551"/>
                  </a:lnTo>
                  <a:lnTo>
                    <a:pt x="959960" y="195551"/>
                  </a:lnTo>
                  <a:lnTo>
                    <a:pt x="950696" y="194835"/>
                  </a:lnTo>
                  <a:lnTo>
                    <a:pt x="950124" y="194835"/>
                  </a:lnTo>
                  <a:lnTo>
                    <a:pt x="940992" y="192438"/>
                  </a:lnTo>
                  <a:lnTo>
                    <a:pt x="915420" y="158456"/>
                  </a:lnTo>
                  <a:lnTo>
                    <a:pt x="914436" y="147594"/>
                  </a:lnTo>
                  <a:lnTo>
                    <a:pt x="1020228" y="147594"/>
                  </a:lnTo>
                  <a:lnTo>
                    <a:pt x="1020164" y="128196"/>
                  </a:lnTo>
                  <a:lnTo>
                    <a:pt x="1019944" y="123543"/>
                  </a:lnTo>
                  <a:lnTo>
                    <a:pt x="915152" y="123543"/>
                  </a:lnTo>
                  <a:lnTo>
                    <a:pt x="916512" y="114194"/>
                  </a:lnTo>
                  <a:lnTo>
                    <a:pt x="944803" y="83674"/>
                  </a:lnTo>
                  <a:lnTo>
                    <a:pt x="952373" y="83030"/>
                  </a:lnTo>
                  <a:lnTo>
                    <a:pt x="1007064" y="83030"/>
                  </a:lnTo>
                  <a:lnTo>
                    <a:pt x="1002155" y="76982"/>
                  </a:lnTo>
                  <a:lnTo>
                    <a:pt x="962953" y="58300"/>
                  </a:lnTo>
                  <a:lnTo>
                    <a:pt x="963763" y="58300"/>
                  </a:lnTo>
                  <a:lnTo>
                    <a:pt x="952373" y="57691"/>
                  </a:lnTo>
                  <a:close/>
                </a:path>
                <a:path w="1263650" h="222250">
                  <a:moveTo>
                    <a:pt x="1012212" y="183956"/>
                  </a:moveTo>
                  <a:lnTo>
                    <a:pt x="974347" y="194835"/>
                  </a:lnTo>
                  <a:lnTo>
                    <a:pt x="959960" y="195551"/>
                  </a:lnTo>
                  <a:lnTo>
                    <a:pt x="1012212" y="195551"/>
                  </a:lnTo>
                  <a:lnTo>
                    <a:pt x="1012212" y="183956"/>
                  </a:lnTo>
                  <a:close/>
                </a:path>
                <a:path w="1263650" h="222250">
                  <a:moveTo>
                    <a:pt x="1007064" y="83030"/>
                  </a:moveTo>
                  <a:lnTo>
                    <a:pt x="960294" y="83030"/>
                  </a:lnTo>
                  <a:lnTo>
                    <a:pt x="966784" y="84748"/>
                  </a:lnTo>
                  <a:lnTo>
                    <a:pt x="971841" y="88184"/>
                  </a:lnTo>
                  <a:lnTo>
                    <a:pt x="976995" y="91620"/>
                  </a:lnTo>
                  <a:lnTo>
                    <a:pt x="980813" y="96391"/>
                  </a:lnTo>
                  <a:lnTo>
                    <a:pt x="983294" y="102499"/>
                  </a:lnTo>
                  <a:lnTo>
                    <a:pt x="985871" y="108607"/>
                  </a:lnTo>
                  <a:lnTo>
                    <a:pt x="987207" y="115622"/>
                  </a:lnTo>
                  <a:lnTo>
                    <a:pt x="987303" y="123543"/>
                  </a:lnTo>
                  <a:lnTo>
                    <a:pt x="1019944" y="123543"/>
                  </a:lnTo>
                  <a:lnTo>
                    <a:pt x="1007577" y="83674"/>
                  </a:lnTo>
                  <a:lnTo>
                    <a:pt x="1007064" y="83030"/>
                  </a:lnTo>
                  <a:close/>
                </a:path>
                <a:path w="1263650" h="222250">
                  <a:moveTo>
                    <a:pt x="1064889" y="60555"/>
                  </a:moveTo>
                  <a:lnTo>
                    <a:pt x="1030817" y="60555"/>
                  </a:lnTo>
                  <a:lnTo>
                    <a:pt x="1075192" y="219028"/>
                  </a:lnTo>
                  <a:lnTo>
                    <a:pt x="1112123" y="219028"/>
                  </a:lnTo>
                  <a:lnTo>
                    <a:pt x="1120978" y="188250"/>
                  </a:lnTo>
                  <a:lnTo>
                    <a:pt x="1094951" y="188250"/>
                  </a:lnTo>
                  <a:lnTo>
                    <a:pt x="1094609" y="185673"/>
                  </a:lnTo>
                  <a:lnTo>
                    <a:pt x="1089677" y="158044"/>
                  </a:lnTo>
                  <a:lnTo>
                    <a:pt x="1088172" y="150648"/>
                  </a:lnTo>
                  <a:lnTo>
                    <a:pt x="1086857" y="144731"/>
                  </a:lnTo>
                  <a:lnTo>
                    <a:pt x="1085496" y="139291"/>
                  </a:lnTo>
                  <a:lnTo>
                    <a:pt x="1064889" y="60555"/>
                  </a:lnTo>
                  <a:close/>
                </a:path>
                <a:path w="1263650" h="222250">
                  <a:moveTo>
                    <a:pt x="1174315" y="90045"/>
                  </a:moveTo>
                  <a:lnTo>
                    <a:pt x="1147630" y="90045"/>
                  </a:lnTo>
                  <a:lnTo>
                    <a:pt x="1150059" y="100925"/>
                  </a:lnTo>
                  <a:lnTo>
                    <a:pt x="1151211" y="105601"/>
                  </a:lnTo>
                  <a:lnTo>
                    <a:pt x="1153787" y="116242"/>
                  </a:lnTo>
                  <a:lnTo>
                    <a:pt x="1156457" y="126979"/>
                  </a:lnTo>
                  <a:lnTo>
                    <a:pt x="1159127" y="137287"/>
                  </a:lnTo>
                  <a:lnTo>
                    <a:pt x="1161231" y="145303"/>
                  </a:lnTo>
                  <a:lnTo>
                    <a:pt x="1181273" y="219028"/>
                  </a:lnTo>
                  <a:lnTo>
                    <a:pt x="1218926" y="219028"/>
                  </a:lnTo>
                  <a:lnTo>
                    <a:pt x="1227599" y="188250"/>
                  </a:lnTo>
                  <a:lnTo>
                    <a:pt x="1227640" y="188107"/>
                  </a:lnTo>
                  <a:lnTo>
                    <a:pt x="1198162" y="188107"/>
                  </a:lnTo>
                  <a:lnTo>
                    <a:pt x="1197973" y="185673"/>
                  </a:lnTo>
                  <a:lnTo>
                    <a:pt x="1197880" y="184480"/>
                  </a:lnTo>
                  <a:lnTo>
                    <a:pt x="1197287" y="180472"/>
                  </a:lnTo>
                  <a:lnTo>
                    <a:pt x="1197216" y="179995"/>
                  </a:lnTo>
                  <a:lnTo>
                    <a:pt x="1196245" y="174937"/>
                  </a:lnTo>
                  <a:lnTo>
                    <a:pt x="1195267" y="169306"/>
                  </a:lnTo>
                  <a:lnTo>
                    <a:pt x="1194110" y="163484"/>
                  </a:lnTo>
                  <a:lnTo>
                    <a:pt x="1192864" y="158044"/>
                  </a:lnTo>
                  <a:lnTo>
                    <a:pt x="1191628" y="152509"/>
                  </a:lnTo>
                  <a:lnTo>
                    <a:pt x="1190477" y="147928"/>
                  </a:lnTo>
                  <a:lnTo>
                    <a:pt x="1189554" y="144731"/>
                  </a:lnTo>
                  <a:lnTo>
                    <a:pt x="1174315" y="90045"/>
                  </a:lnTo>
                  <a:close/>
                </a:path>
                <a:path w="1263650" h="222250">
                  <a:moveTo>
                    <a:pt x="1166100" y="60555"/>
                  </a:moveTo>
                  <a:lnTo>
                    <a:pt x="1129306" y="60555"/>
                  </a:lnTo>
                  <a:lnTo>
                    <a:pt x="1104971" y="144301"/>
                  </a:lnTo>
                  <a:lnTo>
                    <a:pt x="1104207" y="146687"/>
                  </a:lnTo>
                  <a:lnTo>
                    <a:pt x="1096480" y="185673"/>
                  </a:lnTo>
                  <a:lnTo>
                    <a:pt x="1096092" y="188250"/>
                  </a:lnTo>
                  <a:lnTo>
                    <a:pt x="1120978" y="188250"/>
                  </a:lnTo>
                  <a:lnTo>
                    <a:pt x="1133492" y="144731"/>
                  </a:lnTo>
                  <a:lnTo>
                    <a:pt x="1134217" y="142154"/>
                  </a:lnTo>
                  <a:lnTo>
                    <a:pt x="1135368" y="137668"/>
                  </a:lnTo>
                  <a:lnTo>
                    <a:pt x="1136604" y="132419"/>
                  </a:lnTo>
                  <a:lnTo>
                    <a:pt x="1137944" y="127170"/>
                  </a:lnTo>
                  <a:lnTo>
                    <a:pt x="1146488" y="90045"/>
                  </a:lnTo>
                  <a:lnTo>
                    <a:pt x="1174315" y="90045"/>
                  </a:lnTo>
                  <a:lnTo>
                    <a:pt x="1166100" y="60555"/>
                  </a:lnTo>
                  <a:close/>
                </a:path>
                <a:path w="1263650" h="222250">
                  <a:moveTo>
                    <a:pt x="1263584" y="60555"/>
                  </a:moveTo>
                  <a:lnTo>
                    <a:pt x="1230088" y="60555"/>
                  </a:lnTo>
                  <a:lnTo>
                    <a:pt x="1209042" y="139291"/>
                  </a:lnTo>
                  <a:lnTo>
                    <a:pt x="1200443" y="179995"/>
                  </a:lnTo>
                  <a:lnTo>
                    <a:pt x="1199314" y="188107"/>
                  </a:lnTo>
                  <a:lnTo>
                    <a:pt x="1227640" y="188107"/>
                  </a:lnTo>
                  <a:lnTo>
                    <a:pt x="1263584" y="60555"/>
                  </a:lnTo>
                  <a:close/>
                </a:path>
              </a:pathLst>
            </a:custGeom>
            <a:solidFill>
              <a:srgbClr val="FFFFFF"/>
            </a:solidFill>
          </p:spPr>
          <p:txBody>
            <a:bodyPr wrap="square" lIns="0" tIns="0" rIns="0" bIns="0" rtlCol="0"/>
            <a:lstStyle/>
            <a:p>
              <a:endParaRPr dirty="0"/>
            </a:p>
          </p:txBody>
        </p:sp>
      </p:grpSp>
      <p:pic>
        <p:nvPicPr>
          <p:cNvPr id="158" name="object 125">
            <a:extLst>
              <a:ext uri="{FF2B5EF4-FFF2-40B4-BE49-F238E27FC236}">
                <a16:creationId xmlns:a16="http://schemas.microsoft.com/office/drawing/2014/main" id="{8665FE24-2AD1-4F61-8581-6EFEEFBB41D6}"/>
              </a:ext>
            </a:extLst>
          </p:cNvPr>
          <p:cNvPicPr/>
          <p:nvPr/>
        </p:nvPicPr>
        <p:blipFill>
          <a:blip r:embed="rId2" cstate="print"/>
          <a:stretch>
            <a:fillRect/>
          </a:stretch>
        </p:blipFill>
        <p:spPr>
          <a:xfrm>
            <a:off x="2261711" y="10653329"/>
            <a:ext cx="4837549" cy="607311"/>
          </a:xfrm>
          <a:prstGeom prst="rect">
            <a:avLst/>
          </a:prstGeom>
        </p:spPr>
      </p:pic>
      <p:pic>
        <p:nvPicPr>
          <p:cNvPr id="159" name="object 126">
            <a:extLst>
              <a:ext uri="{FF2B5EF4-FFF2-40B4-BE49-F238E27FC236}">
                <a16:creationId xmlns:a16="http://schemas.microsoft.com/office/drawing/2014/main" id="{F6B3B653-B702-45EB-A6C1-9C6375778E71}"/>
              </a:ext>
            </a:extLst>
          </p:cNvPr>
          <p:cNvPicPr/>
          <p:nvPr/>
        </p:nvPicPr>
        <p:blipFill>
          <a:blip r:embed="rId3" cstate="print"/>
          <a:stretch>
            <a:fillRect/>
          </a:stretch>
        </p:blipFill>
        <p:spPr>
          <a:xfrm>
            <a:off x="7183027" y="10653329"/>
            <a:ext cx="5633336" cy="607311"/>
          </a:xfrm>
          <a:prstGeom prst="rect">
            <a:avLst/>
          </a:prstGeom>
        </p:spPr>
      </p:pic>
      <p:grpSp>
        <p:nvGrpSpPr>
          <p:cNvPr id="160" name="object 127">
            <a:extLst>
              <a:ext uri="{FF2B5EF4-FFF2-40B4-BE49-F238E27FC236}">
                <a16:creationId xmlns:a16="http://schemas.microsoft.com/office/drawing/2014/main" id="{57D7E959-83FD-4C54-BC96-49ADF92CAA34}"/>
              </a:ext>
            </a:extLst>
          </p:cNvPr>
          <p:cNvGrpSpPr/>
          <p:nvPr/>
        </p:nvGrpSpPr>
        <p:grpSpPr>
          <a:xfrm>
            <a:off x="12900131" y="10653329"/>
            <a:ext cx="1874520" cy="607695"/>
            <a:chOff x="12900131" y="10653329"/>
            <a:chExt cx="1874520" cy="607695"/>
          </a:xfrm>
          <a:effectLst>
            <a:glow rad="228600">
              <a:schemeClr val="accent2">
                <a:satMod val="175000"/>
                <a:alpha val="40000"/>
              </a:schemeClr>
            </a:glow>
          </a:effectLst>
        </p:grpSpPr>
        <p:sp>
          <p:nvSpPr>
            <p:cNvPr id="161" name="object 128">
              <a:extLst>
                <a:ext uri="{FF2B5EF4-FFF2-40B4-BE49-F238E27FC236}">
                  <a16:creationId xmlns:a16="http://schemas.microsoft.com/office/drawing/2014/main" id="{70D78971-9E6A-4970-A99B-505CC8D793BD}"/>
                </a:ext>
              </a:extLst>
            </p:cNvPr>
            <p:cNvSpPr/>
            <p:nvPr/>
          </p:nvSpPr>
          <p:spPr>
            <a:xfrm>
              <a:off x="12900131" y="10653329"/>
              <a:ext cx="1874520" cy="607695"/>
            </a:xfrm>
            <a:custGeom>
              <a:avLst/>
              <a:gdLst/>
              <a:ahLst/>
              <a:cxnLst/>
              <a:rect l="l" t="t" r="r" b="b"/>
              <a:pathLst>
                <a:path w="1874519" h="607695">
                  <a:moveTo>
                    <a:pt x="1832404"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32404" y="607311"/>
                  </a:lnTo>
                  <a:lnTo>
                    <a:pt x="1848707" y="604019"/>
                  </a:lnTo>
                  <a:lnTo>
                    <a:pt x="1862020" y="595043"/>
                  </a:lnTo>
                  <a:lnTo>
                    <a:pt x="1870996" y="581730"/>
                  </a:lnTo>
                  <a:lnTo>
                    <a:pt x="1874288" y="565427"/>
                  </a:lnTo>
                  <a:lnTo>
                    <a:pt x="1874288" y="41883"/>
                  </a:lnTo>
                  <a:lnTo>
                    <a:pt x="1870996" y="25580"/>
                  </a:lnTo>
                  <a:lnTo>
                    <a:pt x="1862020" y="12267"/>
                  </a:lnTo>
                  <a:lnTo>
                    <a:pt x="1848707" y="3291"/>
                  </a:lnTo>
                  <a:lnTo>
                    <a:pt x="1832404" y="0"/>
                  </a:lnTo>
                  <a:close/>
                </a:path>
              </a:pathLst>
            </a:custGeom>
            <a:solidFill>
              <a:srgbClr val="E23644"/>
            </a:solidFill>
          </p:spPr>
          <p:txBody>
            <a:bodyPr wrap="square" lIns="0" tIns="0" rIns="0" bIns="0" rtlCol="0"/>
            <a:lstStyle/>
            <a:p>
              <a:endParaRPr dirty="0"/>
            </a:p>
          </p:txBody>
        </p:sp>
        <p:sp>
          <p:nvSpPr>
            <p:cNvPr id="162" name="object 129">
              <a:extLst>
                <a:ext uri="{FF2B5EF4-FFF2-40B4-BE49-F238E27FC236}">
                  <a16:creationId xmlns:a16="http://schemas.microsoft.com/office/drawing/2014/main" id="{23BDDFAA-1E96-4CEA-9724-12EBA9CEBA9C}"/>
                </a:ext>
              </a:extLst>
            </p:cNvPr>
            <p:cNvSpPr/>
            <p:nvPr/>
          </p:nvSpPr>
          <p:spPr>
            <a:xfrm>
              <a:off x="13218102" y="10849413"/>
              <a:ext cx="1236345" cy="226060"/>
            </a:xfrm>
            <a:custGeom>
              <a:avLst/>
              <a:gdLst/>
              <a:ahLst/>
              <a:cxnLst/>
              <a:rect l="l" t="t" r="r" b="b"/>
              <a:pathLst>
                <a:path w="1236344" h="226059">
                  <a:moveTo>
                    <a:pt x="0" y="182095"/>
                  </a:moveTo>
                  <a:lnTo>
                    <a:pt x="10641" y="218886"/>
                  </a:lnTo>
                  <a:lnTo>
                    <a:pt x="50772" y="225615"/>
                  </a:lnTo>
                  <a:lnTo>
                    <a:pt x="58407" y="225615"/>
                  </a:lnTo>
                  <a:lnTo>
                    <a:pt x="69303" y="225184"/>
                  </a:lnTo>
                  <a:lnTo>
                    <a:pt x="69601" y="225184"/>
                  </a:lnTo>
                  <a:lnTo>
                    <a:pt x="106794" y="214484"/>
                  </a:lnTo>
                  <a:lnTo>
                    <a:pt x="125484" y="196697"/>
                  </a:lnTo>
                  <a:lnTo>
                    <a:pt x="60555" y="196697"/>
                  </a:lnTo>
                  <a:lnTo>
                    <a:pt x="52431" y="196419"/>
                  </a:lnTo>
                  <a:lnTo>
                    <a:pt x="13809" y="187535"/>
                  </a:lnTo>
                  <a:lnTo>
                    <a:pt x="6558" y="184824"/>
                  </a:lnTo>
                  <a:lnTo>
                    <a:pt x="0" y="182095"/>
                  </a:lnTo>
                  <a:close/>
                </a:path>
                <a:path w="1236344" h="226059">
                  <a:moveTo>
                    <a:pt x="71435" y="10450"/>
                  </a:moveTo>
                  <a:lnTo>
                    <a:pt x="27772" y="20909"/>
                  </a:lnTo>
                  <a:lnTo>
                    <a:pt x="3104" y="58300"/>
                  </a:lnTo>
                  <a:lnTo>
                    <a:pt x="2576" y="66853"/>
                  </a:lnTo>
                  <a:lnTo>
                    <a:pt x="2576" y="75729"/>
                  </a:lnTo>
                  <a:lnTo>
                    <a:pt x="23191" y="111709"/>
                  </a:lnTo>
                  <a:lnTo>
                    <a:pt x="54685" y="128840"/>
                  </a:lnTo>
                  <a:lnTo>
                    <a:pt x="61950" y="131873"/>
                  </a:lnTo>
                  <a:lnTo>
                    <a:pt x="98396" y="156470"/>
                  </a:lnTo>
                  <a:lnTo>
                    <a:pt x="100066" y="161719"/>
                  </a:lnTo>
                  <a:lnTo>
                    <a:pt x="100066" y="173744"/>
                  </a:lnTo>
                  <a:lnTo>
                    <a:pt x="76688" y="195587"/>
                  </a:lnTo>
                  <a:lnTo>
                    <a:pt x="76550" y="195587"/>
                  </a:lnTo>
                  <a:lnTo>
                    <a:pt x="69430" y="196697"/>
                  </a:lnTo>
                  <a:lnTo>
                    <a:pt x="125484" y="196697"/>
                  </a:lnTo>
                  <a:lnTo>
                    <a:pt x="128793" y="190875"/>
                  </a:lnTo>
                  <a:lnTo>
                    <a:pt x="133994" y="165775"/>
                  </a:lnTo>
                  <a:lnTo>
                    <a:pt x="133592" y="157892"/>
                  </a:lnTo>
                  <a:lnTo>
                    <a:pt x="114668" y="123669"/>
                  </a:lnTo>
                  <a:lnTo>
                    <a:pt x="72419" y="101426"/>
                  </a:lnTo>
                  <a:lnTo>
                    <a:pt x="65923" y="98491"/>
                  </a:lnTo>
                  <a:lnTo>
                    <a:pt x="36504" y="72389"/>
                  </a:lnTo>
                  <a:lnTo>
                    <a:pt x="36504" y="60841"/>
                  </a:lnTo>
                  <a:lnTo>
                    <a:pt x="63179" y="39654"/>
                  </a:lnTo>
                  <a:lnTo>
                    <a:pt x="124674" y="39654"/>
                  </a:lnTo>
                  <a:lnTo>
                    <a:pt x="130988" y="23620"/>
                  </a:lnTo>
                  <a:lnTo>
                    <a:pt x="87397" y="11309"/>
                  </a:lnTo>
                  <a:lnTo>
                    <a:pt x="79541" y="10665"/>
                  </a:lnTo>
                  <a:lnTo>
                    <a:pt x="71435" y="10450"/>
                  </a:lnTo>
                  <a:close/>
                </a:path>
                <a:path w="1236344" h="226059">
                  <a:moveTo>
                    <a:pt x="124674" y="39654"/>
                  </a:moveTo>
                  <a:lnTo>
                    <a:pt x="78831" y="39654"/>
                  </a:lnTo>
                  <a:lnTo>
                    <a:pt x="87411" y="40751"/>
                  </a:lnTo>
                  <a:lnTo>
                    <a:pt x="87221" y="40751"/>
                  </a:lnTo>
                  <a:lnTo>
                    <a:pt x="120108" y="51249"/>
                  </a:lnTo>
                  <a:lnTo>
                    <a:pt x="124674" y="39654"/>
                  </a:lnTo>
                  <a:close/>
                </a:path>
                <a:path w="1236344" h="226059">
                  <a:moveTo>
                    <a:pt x="230473" y="61270"/>
                  </a:moveTo>
                  <a:lnTo>
                    <a:pt x="190246" y="70862"/>
                  </a:lnTo>
                  <a:lnTo>
                    <a:pt x="164193" y="98777"/>
                  </a:lnTo>
                  <a:lnTo>
                    <a:pt x="155173" y="143156"/>
                  </a:lnTo>
                  <a:lnTo>
                    <a:pt x="155469" y="151504"/>
                  </a:lnTo>
                  <a:lnTo>
                    <a:pt x="167162" y="192366"/>
                  </a:lnTo>
                  <a:lnTo>
                    <a:pt x="199552" y="220174"/>
                  </a:lnTo>
                  <a:lnTo>
                    <a:pt x="229471" y="225615"/>
                  </a:lnTo>
                  <a:lnTo>
                    <a:pt x="237980" y="225275"/>
                  </a:lnTo>
                  <a:lnTo>
                    <a:pt x="279397" y="209062"/>
                  </a:lnTo>
                  <a:lnTo>
                    <a:pt x="289506" y="198128"/>
                  </a:lnTo>
                  <a:lnTo>
                    <a:pt x="220691" y="198128"/>
                  </a:lnTo>
                  <a:lnTo>
                    <a:pt x="213056" y="195981"/>
                  </a:lnTo>
                  <a:lnTo>
                    <a:pt x="190855" y="159225"/>
                  </a:lnTo>
                  <a:lnTo>
                    <a:pt x="189817" y="143156"/>
                  </a:lnTo>
                  <a:lnTo>
                    <a:pt x="190416" y="130818"/>
                  </a:lnTo>
                  <a:lnTo>
                    <a:pt x="211827" y="92407"/>
                  </a:lnTo>
                  <a:lnTo>
                    <a:pt x="229902" y="88900"/>
                  </a:lnTo>
                  <a:lnTo>
                    <a:pt x="289121" y="88900"/>
                  </a:lnTo>
                  <a:lnTo>
                    <a:pt x="284050" y="82637"/>
                  </a:lnTo>
                  <a:lnTo>
                    <a:pt x="241103" y="61870"/>
                  </a:lnTo>
                  <a:lnTo>
                    <a:pt x="230473" y="61270"/>
                  </a:lnTo>
                  <a:close/>
                </a:path>
                <a:path w="1236344" h="226059">
                  <a:moveTo>
                    <a:pt x="289121" y="88900"/>
                  </a:moveTo>
                  <a:lnTo>
                    <a:pt x="239349" y="88900"/>
                  </a:lnTo>
                  <a:lnTo>
                    <a:pt x="247032" y="91047"/>
                  </a:lnTo>
                  <a:lnTo>
                    <a:pt x="252949" y="95342"/>
                  </a:lnTo>
                  <a:lnTo>
                    <a:pt x="269868" y="134826"/>
                  </a:lnTo>
                  <a:lnTo>
                    <a:pt x="270128" y="143156"/>
                  </a:lnTo>
                  <a:lnTo>
                    <a:pt x="269868" y="151504"/>
                  </a:lnTo>
                  <a:lnTo>
                    <a:pt x="252949" y="191686"/>
                  </a:lnTo>
                  <a:lnTo>
                    <a:pt x="239398" y="198128"/>
                  </a:lnTo>
                  <a:lnTo>
                    <a:pt x="289506" y="198128"/>
                  </a:lnTo>
                  <a:lnTo>
                    <a:pt x="303483" y="161802"/>
                  </a:lnTo>
                  <a:lnTo>
                    <a:pt x="304771" y="143156"/>
                  </a:lnTo>
                  <a:lnTo>
                    <a:pt x="304191" y="130818"/>
                  </a:lnTo>
                  <a:lnTo>
                    <a:pt x="304181" y="130612"/>
                  </a:lnTo>
                  <a:lnTo>
                    <a:pt x="302410" y="119034"/>
                  </a:lnTo>
                  <a:lnTo>
                    <a:pt x="299457" y="108423"/>
                  </a:lnTo>
                  <a:lnTo>
                    <a:pt x="295324" y="98777"/>
                  </a:lnTo>
                  <a:lnTo>
                    <a:pt x="290143" y="90161"/>
                  </a:lnTo>
                  <a:lnTo>
                    <a:pt x="289121" y="88900"/>
                  </a:lnTo>
                  <a:close/>
                </a:path>
                <a:path w="1236344" h="226059">
                  <a:moveTo>
                    <a:pt x="370759" y="0"/>
                  </a:moveTo>
                  <a:lnTo>
                    <a:pt x="336974" y="0"/>
                  </a:lnTo>
                  <a:lnTo>
                    <a:pt x="336974" y="222751"/>
                  </a:lnTo>
                  <a:lnTo>
                    <a:pt x="370759" y="222751"/>
                  </a:lnTo>
                  <a:lnTo>
                    <a:pt x="370759" y="0"/>
                  </a:lnTo>
                  <a:close/>
                </a:path>
                <a:path w="1236344" h="226059">
                  <a:moveTo>
                    <a:pt x="444906" y="64277"/>
                  </a:moveTo>
                  <a:lnTo>
                    <a:pt x="411121" y="64277"/>
                  </a:lnTo>
                  <a:lnTo>
                    <a:pt x="411224" y="170132"/>
                  </a:lnTo>
                  <a:lnTo>
                    <a:pt x="411542" y="177406"/>
                  </a:lnTo>
                  <a:lnTo>
                    <a:pt x="431244" y="216112"/>
                  </a:lnTo>
                  <a:lnTo>
                    <a:pt x="467812" y="225615"/>
                  </a:lnTo>
                  <a:lnTo>
                    <a:pt x="474778" y="225615"/>
                  </a:lnTo>
                  <a:lnTo>
                    <a:pt x="481411" y="224708"/>
                  </a:lnTo>
                  <a:lnTo>
                    <a:pt x="487710" y="222894"/>
                  </a:lnTo>
                  <a:lnTo>
                    <a:pt x="494009" y="221176"/>
                  </a:lnTo>
                  <a:lnTo>
                    <a:pt x="517630" y="201421"/>
                  </a:lnTo>
                  <a:lnTo>
                    <a:pt x="550556" y="201421"/>
                  </a:lnTo>
                  <a:lnTo>
                    <a:pt x="550556" y="198271"/>
                  </a:lnTo>
                  <a:lnTo>
                    <a:pt x="465235" y="198271"/>
                  </a:lnTo>
                  <a:lnTo>
                    <a:pt x="457409" y="195217"/>
                  </a:lnTo>
                  <a:lnTo>
                    <a:pt x="444906" y="161480"/>
                  </a:lnTo>
                  <a:lnTo>
                    <a:pt x="444906" y="64277"/>
                  </a:lnTo>
                  <a:close/>
                </a:path>
                <a:path w="1236344" h="226059">
                  <a:moveTo>
                    <a:pt x="550556" y="201421"/>
                  </a:moveTo>
                  <a:lnTo>
                    <a:pt x="519491" y="201421"/>
                  </a:lnTo>
                  <a:lnTo>
                    <a:pt x="523960" y="222232"/>
                  </a:lnTo>
                  <a:lnTo>
                    <a:pt x="524072" y="222751"/>
                  </a:lnTo>
                  <a:lnTo>
                    <a:pt x="550556" y="222751"/>
                  </a:lnTo>
                  <a:lnTo>
                    <a:pt x="550556" y="201421"/>
                  </a:lnTo>
                  <a:close/>
                </a:path>
                <a:path w="1236344" h="226059">
                  <a:moveTo>
                    <a:pt x="550556" y="64277"/>
                  </a:moveTo>
                  <a:lnTo>
                    <a:pt x="516771" y="64277"/>
                  </a:lnTo>
                  <a:lnTo>
                    <a:pt x="516771" y="143156"/>
                  </a:lnTo>
                  <a:lnTo>
                    <a:pt x="516530" y="151754"/>
                  </a:lnTo>
                  <a:lnTo>
                    <a:pt x="494152" y="196172"/>
                  </a:lnTo>
                  <a:lnTo>
                    <a:pt x="486040" y="198271"/>
                  </a:lnTo>
                  <a:lnTo>
                    <a:pt x="550556" y="198271"/>
                  </a:lnTo>
                  <a:lnTo>
                    <a:pt x="550556" y="64277"/>
                  </a:lnTo>
                  <a:close/>
                </a:path>
                <a:path w="1236344" h="226059">
                  <a:moveTo>
                    <a:pt x="629428" y="89902"/>
                  </a:moveTo>
                  <a:lnTo>
                    <a:pt x="595642" y="89902"/>
                  </a:lnTo>
                  <a:lnTo>
                    <a:pt x="595642" y="175080"/>
                  </a:lnTo>
                  <a:lnTo>
                    <a:pt x="595967" y="182667"/>
                  </a:lnTo>
                  <a:lnTo>
                    <a:pt x="596036" y="184287"/>
                  </a:lnTo>
                  <a:lnTo>
                    <a:pt x="618977" y="221176"/>
                  </a:lnTo>
                  <a:lnTo>
                    <a:pt x="634199" y="225615"/>
                  </a:lnTo>
                  <a:lnTo>
                    <a:pt x="649564" y="225615"/>
                  </a:lnTo>
                  <a:lnTo>
                    <a:pt x="655720" y="225042"/>
                  </a:lnTo>
                  <a:lnTo>
                    <a:pt x="667554" y="222751"/>
                  </a:lnTo>
                  <a:lnTo>
                    <a:pt x="672374" y="221368"/>
                  </a:lnTo>
                  <a:lnTo>
                    <a:pt x="676096" y="219745"/>
                  </a:lnTo>
                  <a:lnTo>
                    <a:pt x="676096" y="198415"/>
                  </a:lnTo>
                  <a:lnTo>
                    <a:pt x="644744" y="198415"/>
                  </a:lnTo>
                  <a:lnTo>
                    <a:pt x="639448" y="196458"/>
                  </a:lnTo>
                  <a:lnTo>
                    <a:pt x="631432" y="188632"/>
                  </a:lnTo>
                  <a:lnTo>
                    <a:pt x="629428" y="182667"/>
                  </a:lnTo>
                  <a:lnTo>
                    <a:pt x="629428" y="89902"/>
                  </a:lnTo>
                  <a:close/>
                </a:path>
                <a:path w="1236344" h="226059">
                  <a:moveTo>
                    <a:pt x="676096" y="194263"/>
                  </a:moveTo>
                  <a:lnTo>
                    <a:pt x="655720" y="198415"/>
                  </a:lnTo>
                  <a:lnTo>
                    <a:pt x="676096" y="198415"/>
                  </a:lnTo>
                  <a:lnTo>
                    <a:pt x="676096" y="194263"/>
                  </a:lnTo>
                  <a:close/>
                </a:path>
                <a:path w="1236344" h="226059">
                  <a:moveTo>
                    <a:pt x="629428" y="29060"/>
                  </a:moveTo>
                  <a:lnTo>
                    <a:pt x="608240" y="29060"/>
                  </a:lnTo>
                  <a:lnTo>
                    <a:pt x="597217" y="62988"/>
                  </a:lnTo>
                  <a:lnTo>
                    <a:pt x="574025" y="74870"/>
                  </a:lnTo>
                  <a:lnTo>
                    <a:pt x="574025" y="89902"/>
                  </a:lnTo>
                  <a:lnTo>
                    <a:pt x="674807" y="89902"/>
                  </a:lnTo>
                  <a:lnTo>
                    <a:pt x="674807" y="64277"/>
                  </a:lnTo>
                  <a:lnTo>
                    <a:pt x="629428" y="64277"/>
                  </a:lnTo>
                  <a:lnTo>
                    <a:pt x="629428" y="29060"/>
                  </a:lnTo>
                  <a:close/>
                </a:path>
                <a:path w="1236344" h="226059">
                  <a:moveTo>
                    <a:pt x="735499" y="64277"/>
                  </a:moveTo>
                  <a:lnTo>
                    <a:pt x="701857" y="64277"/>
                  </a:lnTo>
                  <a:lnTo>
                    <a:pt x="701857" y="222751"/>
                  </a:lnTo>
                  <a:lnTo>
                    <a:pt x="735499" y="222751"/>
                  </a:lnTo>
                  <a:lnTo>
                    <a:pt x="735499" y="64277"/>
                  </a:lnTo>
                  <a:close/>
                </a:path>
                <a:path w="1236344" h="226059">
                  <a:moveTo>
                    <a:pt x="724046" y="3578"/>
                  </a:moveTo>
                  <a:lnTo>
                    <a:pt x="713548" y="3578"/>
                  </a:lnTo>
                  <a:lnTo>
                    <a:pt x="709015" y="4962"/>
                  </a:lnTo>
                  <a:lnTo>
                    <a:pt x="705292" y="7730"/>
                  </a:lnTo>
                  <a:lnTo>
                    <a:pt x="701665" y="10498"/>
                  </a:lnTo>
                  <a:lnTo>
                    <a:pt x="699853" y="15269"/>
                  </a:lnTo>
                  <a:lnTo>
                    <a:pt x="699853" y="28726"/>
                  </a:lnTo>
                  <a:lnTo>
                    <a:pt x="701665" y="33498"/>
                  </a:lnTo>
                  <a:lnTo>
                    <a:pt x="705292" y="36361"/>
                  </a:lnTo>
                  <a:lnTo>
                    <a:pt x="709015" y="39129"/>
                  </a:lnTo>
                  <a:lnTo>
                    <a:pt x="713548" y="40513"/>
                  </a:lnTo>
                  <a:lnTo>
                    <a:pt x="724046" y="40513"/>
                  </a:lnTo>
                  <a:lnTo>
                    <a:pt x="728483" y="39129"/>
                  </a:lnTo>
                  <a:lnTo>
                    <a:pt x="736023" y="33498"/>
                  </a:lnTo>
                  <a:lnTo>
                    <a:pt x="737932" y="28726"/>
                  </a:lnTo>
                  <a:lnTo>
                    <a:pt x="737932" y="15269"/>
                  </a:lnTo>
                  <a:lnTo>
                    <a:pt x="736023" y="10498"/>
                  </a:lnTo>
                  <a:lnTo>
                    <a:pt x="732206" y="7730"/>
                  </a:lnTo>
                  <a:lnTo>
                    <a:pt x="728483" y="4962"/>
                  </a:lnTo>
                  <a:lnTo>
                    <a:pt x="724046" y="3578"/>
                  </a:lnTo>
                  <a:close/>
                </a:path>
                <a:path w="1236344" h="226059">
                  <a:moveTo>
                    <a:pt x="843287" y="61270"/>
                  </a:moveTo>
                  <a:lnTo>
                    <a:pt x="803060" y="70862"/>
                  </a:lnTo>
                  <a:lnTo>
                    <a:pt x="777005" y="98777"/>
                  </a:lnTo>
                  <a:lnTo>
                    <a:pt x="767987" y="143156"/>
                  </a:lnTo>
                  <a:lnTo>
                    <a:pt x="768282" y="151504"/>
                  </a:lnTo>
                  <a:lnTo>
                    <a:pt x="779976" y="192366"/>
                  </a:lnTo>
                  <a:lnTo>
                    <a:pt x="812365" y="220174"/>
                  </a:lnTo>
                  <a:lnTo>
                    <a:pt x="842285" y="225615"/>
                  </a:lnTo>
                  <a:lnTo>
                    <a:pt x="850794" y="225275"/>
                  </a:lnTo>
                  <a:lnTo>
                    <a:pt x="892211" y="209062"/>
                  </a:lnTo>
                  <a:lnTo>
                    <a:pt x="902320" y="198128"/>
                  </a:lnTo>
                  <a:lnTo>
                    <a:pt x="833505" y="198128"/>
                  </a:lnTo>
                  <a:lnTo>
                    <a:pt x="825870" y="195981"/>
                  </a:lnTo>
                  <a:lnTo>
                    <a:pt x="803669" y="159225"/>
                  </a:lnTo>
                  <a:lnTo>
                    <a:pt x="802631" y="143156"/>
                  </a:lnTo>
                  <a:lnTo>
                    <a:pt x="803230" y="130818"/>
                  </a:lnTo>
                  <a:lnTo>
                    <a:pt x="824641" y="92407"/>
                  </a:lnTo>
                  <a:lnTo>
                    <a:pt x="842714" y="88900"/>
                  </a:lnTo>
                  <a:lnTo>
                    <a:pt x="901935" y="88900"/>
                  </a:lnTo>
                  <a:lnTo>
                    <a:pt x="896863" y="82637"/>
                  </a:lnTo>
                  <a:lnTo>
                    <a:pt x="853916" y="61870"/>
                  </a:lnTo>
                  <a:lnTo>
                    <a:pt x="843287" y="61270"/>
                  </a:lnTo>
                  <a:close/>
                </a:path>
                <a:path w="1236344" h="226059">
                  <a:moveTo>
                    <a:pt x="901935" y="88900"/>
                  </a:moveTo>
                  <a:lnTo>
                    <a:pt x="852163" y="88900"/>
                  </a:lnTo>
                  <a:lnTo>
                    <a:pt x="859846" y="91047"/>
                  </a:lnTo>
                  <a:lnTo>
                    <a:pt x="865763" y="95342"/>
                  </a:lnTo>
                  <a:lnTo>
                    <a:pt x="871680" y="99541"/>
                  </a:lnTo>
                  <a:lnTo>
                    <a:pt x="876022" y="105697"/>
                  </a:lnTo>
                  <a:lnTo>
                    <a:pt x="878790" y="113809"/>
                  </a:lnTo>
                  <a:lnTo>
                    <a:pt x="880563" y="120000"/>
                  </a:lnTo>
                  <a:lnTo>
                    <a:pt x="880606" y="120153"/>
                  </a:lnTo>
                  <a:lnTo>
                    <a:pt x="881904" y="127158"/>
                  </a:lnTo>
                  <a:lnTo>
                    <a:pt x="882682" y="134826"/>
                  </a:lnTo>
                  <a:lnTo>
                    <a:pt x="882941" y="143156"/>
                  </a:lnTo>
                  <a:lnTo>
                    <a:pt x="882682" y="151504"/>
                  </a:lnTo>
                  <a:lnTo>
                    <a:pt x="865763" y="191686"/>
                  </a:lnTo>
                  <a:lnTo>
                    <a:pt x="852210" y="198128"/>
                  </a:lnTo>
                  <a:lnTo>
                    <a:pt x="902320" y="198128"/>
                  </a:lnTo>
                  <a:lnTo>
                    <a:pt x="916297" y="161802"/>
                  </a:lnTo>
                  <a:lnTo>
                    <a:pt x="917585" y="143156"/>
                  </a:lnTo>
                  <a:lnTo>
                    <a:pt x="917004" y="130818"/>
                  </a:lnTo>
                  <a:lnTo>
                    <a:pt x="916995" y="130612"/>
                  </a:lnTo>
                  <a:lnTo>
                    <a:pt x="915223" y="119034"/>
                  </a:lnTo>
                  <a:lnTo>
                    <a:pt x="912271" y="108423"/>
                  </a:lnTo>
                  <a:lnTo>
                    <a:pt x="908137" y="98777"/>
                  </a:lnTo>
                  <a:lnTo>
                    <a:pt x="902957" y="90161"/>
                  </a:lnTo>
                  <a:lnTo>
                    <a:pt x="901935" y="88900"/>
                  </a:lnTo>
                  <a:close/>
                </a:path>
                <a:path w="1236344" h="226059">
                  <a:moveTo>
                    <a:pt x="975986" y="64277"/>
                  </a:moveTo>
                  <a:lnTo>
                    <a:pt x="949787" y="64277"/>
                  </a:lnTo>
                  <a:lnTo>
                    <a:pt x="949787" y="222751"/>
                  </a:lnTo>
                  <a:lnTo>
                    <a:pt x="983429" y="222751"/>
                  </a:lnTo>
                  <a:lnTo>
                    <a:pt x="983429" y="144015"/>
                  </a:lnTo>
                  <a:lnTo>
                    <a:pt x="983984" y="131355"/>
                  </a:lnTo>
                  <a:lnTo>
                    <a:pt x="1004831" y="92300"/>
                  </a:lnTo>
                  <a:lnTo>
                    <a:pt x="1024373" y="88756"/>
                  </a:lnTo>
                  <a:lnTo>
                    <a:pt x="1083288" y="88756"/>
                  </a:lnTo>
                  <a:lnTo>
                    <a:pt x="1081878" y="85750"/>
                  </a:lnTo>
                  <a:lnTo>
                    <a:pt x="980709" y="85750"/>
                  </a:lnTo>
                  <a:lnTo>
                    <a:pt x="976088" y="64742"/>
                  </a:lnTo>
                  <a:lnTo>
                    <a:pt x="975986" y="64277"/>
                  </a:lnTo>
                  <a:close/>
                </a:path>
                <a:path w="1236344" h="226059">
                  <a:moveTo>
                    <a:pt x="1083288" y="88756"/>
                  </a:moveTo>
                  <a:lnTo>
                    <a:pt x="1034961" y="88756"/>
                  </a:lnTo>
                  <a:lnTo>
                    <a:pt x="1042793" y="91858"/>
                  </a:lnTo>
                  <a:lnTo>
                    <a:pt x="1047850" y="98062"/>
                  </a:lnTo>
                  <a:lnTo>
                    <a:pt x="1051170" y="103224"/>
                  </a:lnTo>
                  <a:lnTo>
                    <a:pt x="1053543" y="109550"/>
                  </a:lnTo>
                  <a:lnTo>
                    <a:pt x="1054967" y="117039"/>
                  </a:lnTo>
                  <a:lnTo>
                    <a:pt x="1055442" y="125691"/>
                  </a:lnTo>
                  <a:lnTo>
                    <a:pt x="1055442" y="222751"/>
                  </a:lnTo>
                  <a:lnTo>
                    <a:pt x="1089074" y="222751"/>
                  </a:lnTo>
                  <a:lnTo>
                    <a:pt x="1089074" y="119392"/>
                  </a:lnTo>
                  <a:lnTo>
                    <a:pt x="1088136" y="105193"/>
                  </a:lnTo>
                  <a:lnTo>
                    <a:pt x="1085319" y="93087"/>
                  </a:lnTo>
                  <a:lnTo>
                    <a:pt x="1083288" y="88756"/>
                  </a:lnTo>
                  <a:close/>
                </a:path>
                <a:path w="1236344" h="226059">
                  <a:moveTo>
                    <a:pt x="1032389" y="61270"/>
                  </a:moveTo>
                  <a:lnTo>
                    <a:pt x="1025517" y="61270"/>
                  </a:lnTo>
                  <a:lnTo>
                    <a:pt x="1018885" y="62177"/>
                  </a:lnTo>
                  <a:lnTo>
                    <a:pt x="982571" y="85750"/>
                  </a:lnTo>
                  <a:lnTo>
                    <a:pt x="1081878" y="85750"/>
                  </a:lnTo>
                  <a:lnTo>
                    <a:pt x="1045199" y="62177"/>
                  </a:lnTo>
                  <a:lnTo>
                    <a:pt x="1045597" y="62177"/>
                  </a:lnTo>
                  <a:lnTo>
                    <a:pt x="1032389" y="61270"/>
                  </a:lnTo>
                  <a:close/>
                </a:path>
                <a:path w="1236344" h="226059">
                  <a:moveTo>
                    <a:pt x="1119848" y="186962"/>
                  </a:moveTo>
                  <a:lnTo>
                    <a:pt x="1119848" y="216023"/>
                  </a:lnTo>
                  <a:lnTo>
                    <a:pt x="1126916" y="219267"/>
                  </a:lnTo>
                  <a:lnTo>
                    <a:pt x="1170957" y="225615"/>
                  </a:lnTo>
                  <a:lnTo>
                    <a:pt x="1181068" y="225275"/>
                  </a:lnTo>
                  <a:lnTo>
                    <a:pt x="1219309" y="213303"/>
                  </a:lnTo>
                  <a:lnTo>
                    <a:pt x="1230912" y="199989"/>
                  </a:lnTo>
                  <a:lnTo>
                    <a:pt x="1171962" y="199989"/>
                  </a:lnTo>
                  <a:lnTo>
                    <a:pt x="1165564" y="199748"/>
                  </a:lnTo>
                  <a:lnTo>
                    <a:pt x="1125673" y="189521"/>
                  </a:lnTo>
                  <a:lnTo>
                    <a:pt x="1119848" y="186962"/>
                  </a:lnTo>
                  <a:close/>
                </a:path>
                <a:path w="1236344" h="226059">
                  <a:moveTo>
                    <a:pt x="1180695" y="61270"/>
                  </a:moveTo>
                  <a:lnTo>
                    <a:pt x="1166433" y="62022"/>
                  </a:lnTo>
                  <a:lnTo>
                    <a:pt x="1167266" y="62022"/>
                  </a:lnTo>
                  <a:lnTo>
                    <a:pt x="1155889" y="64026"/>
                  </a:lnTo>
                  <a:lnTo>
                    <a:pt x="1124001" y="85714"/>
                  </a:lnTo>
                  <a:lnTo>
                    <a:pt x="1119848" y="104217"/>
                  </a:lnTo>
                  <a:lnTo>
                    <a:pt x="1119848" y="113093"/>
                  </a:lnTo>
                  <a:lnTo>
                    <a:pt x="1146196" y="143585"/>
                  </a:lnTo>
                  <a:lnTo>
                    <a:pt x="1173281" y="155575"/>
                  </a:lnTo>
                  <a:lnTo>
                    <a:pt x="1179545" y="158331"/>
                  </a:lnTo>
                  <a:lnTo>
                    <a:pt x="1184879" y="160872"/>
                  </a:lnTo>
                  <a:lnTo>
                    <a:pt x="1194621" y="166061"/>
                  </a:lnTo>
                  <a:lnTo>
                    <a:pt x="1198254" y="168876"/>
                  </a:lnTo>
                  <a:lnTo>
                    <a:pt x="1200160" y="171644"/>
                  </a:lnTo>
                  <a:lnTo>
                    <a:pt x="1202160" y="174316"/>
                  </a:lnTo>
                  <a:lnTo>
                    <a:pt x="1203165" y="177370"/>
                  </a:lnTo>
                  <a:lnTo>
                    <a:pt x="1203165" y="186628"/>
                  </a:lnTo>
                  <a:lnTo>
                    <a:pt x="1200736" y="191304"/>
                  </a:lnTo>
                  <a:lnTo>
                    <a:pt x="1195867" y="194836"/>
                  </a:lnTo>
                  <a:lnTo>
                    <a:pt x="1190998" y="198271"/>
                  </a:lnTo>
                  <a:lnTo>
                    <a:pt x="1183030" y="199989"/>
                  </a:lnTo>
                  <a:lnTo>
                    <a:pt x="1230912" y="199989"/>
                  </a:lnTo>
                  <a:lnTo>
                    <a:pt x="1236232" y="177514"/>
                  </a:lnTo>
                  <a:lnTo>
                    <a:pt x="1236232" y="168447"/>
                  </a:lnTo>
                  <a:lnTo>
                    <a:pt x="1209225" y="137895"/>
                  </a:lnTo>
                  <a:lnTo>
                    <a:pt x="1180496" y="125595"/>
                  </a:lnTo>
                  <a:lnTo>
                    <a:pt x="1172957" y="122398"/>
                  </a:lnTo>
                  <a:lnTo>
                    <a:pt x="1162172" y="117245"/>
                  </a:lnTo>
                  <a:lnTo>
                    <a:pt x="1158402" y="114668"/>
                  </a:lnTo>
                  <a:lnTo>
                    <a:pt x="1154015" y="109514"/>
                  </a:lnTo>
                  <a:lnTo>
                    <a:pt x="1152915" y="106365"/>
                  </a:lnTo>
                  <a:lnTo>
                    <a:pt x="1152915" y="97680"/>
                  </a:lnTo>
                  <a:lnTo>
                    <a:pt x="1155167" y="93862"/>
                  </a:lnTo>
                  <a:lnTo>
                    <a:pt x="1159648" y="91190"/>
                  </a:lnTo>
                  <a:lnTo>
                    <a:pt x="1164224" y="88518"/>
                  </a:lnTo>
                  <a:lnTo>
                    <a:pt x="1170862" y="87182"/>
                  </a:lnTo>
                  <a:lnTo>
                    <a:pt x="1227616" y="87182"/>
                  </a:lnTo>
                  <a:lnTo>
                    <a:pt x="1233656" y="72723"/>
                  </a:lnTo>
                  <a:lnTo>
                    <a:pt x="1194862" y="62022"/>
                  </a:lnTo>
                  <a:lnTo>
                    <a:pt x="1187884" y="61458"/>
                  </a:lnTo>
                  <a:lnTo>
                    <a:pt x="1180695" y="61270"/>
                  </a:lnTo>
                  <a:close/>
                </a:path>
                <a:path w="1236344" h="226059">
                  <a:moveTo>
                    <a:pt x="1227616" y="87182"/>
                  </a:moveTo>
                  <a:lnTo>
                    <a:pt x="1186988" y="87182"/>
                  </a:lnTo>
                  <a:lnTo>
                    <a:pt x="1194296" y="88232"/>
                  </a:lnTo>
                  <a:lnTo>
                    <a:pt x="1201448" y="90331"/>
                  </a:lnTo>
                  <a:lnTo>
                    <a:pt x="1208704" y="92335"/>
                  </a:lnTo>
                  <a:lnTo>
                    <a:pt x="1215908" y="94912"/>
                  </a:lnTo>
                  <a:lnTo>
                    <a:pt x="1223070" y="98062"/>
                  </a:lnTo>
                  <a:lnTo>
                    <a:pt x="1227616" y="87182"/>
                  </a:lnTo>
                  <a:close/>
                </a:path>
              </a:pathLst>
            </a:custGeom>
            <a:solidFill>
              <a:srgbClr val="FFFFFF"/>
            </a:solidFill>
          </p:spPr>
          <p:txBody>
            <a:bodyPr wrap="square" lIns="0" tIns="0" rIns="0" bIns="0" rtlCol="0"/>
            <a:lstStyle/>
            <a:p>
              <a:endParaRPr dirty="0"/>
            </a:p>
          </p:txBody>
        </p:sp>
      </p:grpSp>
      <p:pic>
        <p:nvPicPr>
          <p:cNvPr id="163" name="object 130">
            <a:extLst>
              <a:ext uri="{FF2B5EF4-FFF2-40B4-BE49-F238E27FC236}">
                <a16:creationId xmlns:a16="http://schemas.microsoft.com/office/drawing/2014/main" id="{1C1EF114-B9C4-4081-93EF-C7341367B635}"/>
              </a:ext>
            </a:extLst>
          </p:cNvPr>
          <p:cNvPicPr/>
          <p:nvPr/>
        </p:nvPicPr>
        <p:blipFill>
          <a:blip r:embed="rId4" cstate="print"/>
          <a:stretch>
            <a:fillRect/>
          </a:stretch>
        </p:blipFill>
        <p:spPr>
          <a:xfrm>
            <a:off x="14858186" y="10653329"/>
            <a:ext cx="2691017" cy="607311"/>
          </a:xfrm>
          <a:prstGeom prst="rect">
            <a:avLst/>
          </a:prstGeom>
        </p:spPr>
      </p:pic>
      <p:pic>
        <p:nvPicPr>
          <p:cNvPr id="164" name="object 131">
            <a:extLst>
              <a:ext uri="{FF2B5EF4-FFF2-40B4-BE49-F238E27FC236}">
                <a16:creationId xmlns:a16="http://schemas.microsoft.com/office/drawing/2014/main" id="{15101ABB-D549-41FD-B9C3-B0809231764E}"/>
              </a:ext>
            </a:extLst>
          </p:cNvPr>
          <p:cNvPicPr/>
          <p:nvPr/>
        </p:nvPicPr>
        <p:blipFill>
          <a:blip r:embed="rId5" cstate="print"/>
          <a:stretch>
            <a:fillRect/>
          </a:stretch>
        </p:blipFill>
        <p:spPr>
          <a:xfrm>
            <a:off x="17632971" y="10653329"/>
            <a:ext cx="2261711" cy="607311"/>
          </a:xfrm>
          <a:prstGeom prst="rect">
            <a:avLst/>
          </a:prstGeom>
        </p:spPr>
      </p:pic>
      <p:grpSp>
        <p:nvGrpSpPr>
          <p:cNvPr id="2" name="Group 39">
            <a:extLst>
              <a:ext uri="{FF2B5EF4-FFF2-40B4-BE49-F238E27FC236}">
                <a16:creationId xmlns:a16="http://schemas.microsoft.com/office/drawing/2014/main" id="{9EF6CFA8-A163-BF31-EE17-39B2451BB573}"/>
              </a:ext>
            </a:extLst>
          </p:cNvPr>
          <p:cNvGrpSpPr/>
          <p:nvPr/>
        </p:nvGrpSpPr>
        <p:grpSpPr>
          <a:xfrm>
            <a:off x="189390" y="50974"/>
            <a:ext cx="19684976" cy="797941"/>
            <a:chOff x="0" y="-57150"/>
            <a:chExt cx="23630255" cy="967812"/>
          </a:xfrm>
        </p:grpSpPr>
        <p:sp>
          <p:nvSpPr>
            <p:cNvPr id="5" name="Freeform 41">
              <a:extLst>
                <a:ext uri="{FF2B5EF4-FFF2-40B4-BE49-F238E27FC236}">
                  <a16:creationId xmlns:a16="http://schemas.microsoft.com/office/drawing/2014/main" id="{581572A9-7DA9-B2BF-966B-A643E2DBC3D5}"/>
                </a:ext>
              </a:extLst>
            </p:cNvPr>
            <p:cNvSpPr/>
            <p:nvPr/>
          </p:nvSpPr>
          <p:spPr>
            <a:xfrm>
              <a:off x="0" y="0"/>
              <a:ext cx="23630254" cy="910662"/>
            </a:xfrm>
            <a:custGeom>
              <a:avLst/>
              <a:gdLst/>
              <a:ahLst/>
              <a:cxnLst/>
              <a:rect l="l" t="t" r="r" b="b"/>
              <a:pathLst>
                <a:path w="23630254" h="910662">
                  <a:moveTo>
                    <a:pt x="15367" y="0"/>
                  </a:moveTo>
                  <a:lnTo>
                    <a:pt x="23614887" y="0"/>
                  </a:lnTo>
                  <a:cubicBezTo>
                    <a:pt x="23623397" y="0"/>
                    <a:pt x="23630254" y="6423"/>
                    <a:pt x="23630254" y="14393"/>
                  </a:cubicBezTo>
                  <a:lnTo>
                    <a:pt x="23630254" y="896147"/>
                  </a:lnTo>
                  <a:cubicBezTo>
                    <a:pt x="23630254" y="904117"/>
                    <a:pt x="23623397" y="910540"/>
                    <a:pt x="23614887" y="910540"/>
                  </a:cubicBezTo>
                  <a:lnTo>
                    <a:pt x="15367" y="910540"/>
                  </a:lnTo>
                  <a:cubicBezTo>
                    <a:pt x="6858" y="910662"/>
                    <a:pt x="0" y="904117"/>
                    <a:pt x="0" y="896147"/>
                  </a:cubicBezTo>
                  <a:lnTo>
                    <a:pt x="0" y="14393"/>
                  </a:lnTo>
                  <a:cubicBezTo>
                    <a:pt x="0" y="6423"/>
                    <a:pt x="6858" y="0"/>
                    <a:pt x="15367" y="0"/>
                  </a:cubicBezTo>
                  <a:moveTo>
                    <a:pt x="15367" y="28904"/>
                  </a:moveTo>
                  <a:lnTo>
                    <a:pt x="15367" y="14393"/>
                  </a:lnTo>
                  <a:lnTo>
                    <a:pt x="30861" y="14393"/>
                  </a:lnTo>
                  <a:lnTo>
                    <a:pt x="30861" y="896147"/>
                  </a:lnTo>
                  <a:lnTo>
                    <a:pt x="15367" y="896147"/>
                  </a:lnTo>
                  <a:lnTo>
                    <a:pt x="15367" y="881755"/>
                  </a:lnTo>
                  <a:lnTo>
                    <a:pt x="23614887" y="881755"/>
                  </a:lnTo>
                  <a:lnTo>
                    <a:pt x="23614887" y="896147"/>
                  </a:lnTo>
                  <a:lnTo>
                    <a:pt x="23599521" y="896147"/>
                  </a:lnTo>
                  <a:lnTo>
                    <a:pt x="23599521" y="14393"/>
                  </a:lnTo>
                  <a:lnTo>
                    <a:pt x="23614887" y="14393"/>
                  </a:lnTo>
                  <a:lnTo>
                    <a:pt x="23614887" y="28904"/>
                  </a:lnTo>
                  <a:lnTo>
                    <a:pt x="15367" y="28904"/>
                  </a:lnTo>
                  <a:close/>
                </a:path>
              </a:pathLst>
            </a:custGeom>
            <a:solidFill>
              <a:srgbClr val="FFFFFF"/>
            </a:solidFill>
          </p:spPr>
          <p:txBody>
            <a:bodyPr/>
            <a:lstStyle/>
            <a:p>
              <a:endParaRPr lang="en-IN"/>
            </a:p>
          </p:txBody>
        </p:sp>
        <p:sp>
          <p:nvSpPr>
            <p:cNvPr id="6" name="TextBox 42">
              <a:extLst>
                <a:ext uri="{FF2B5EF4-FFF2-40B4-BE49-F238E27FC236}">
                  <a16:creationId xmlns:a16="http://schemas.microsoft.com/office/drawing/2014/main" id="{6CF1C351-0260-7066-D6D2-D4238D3893C9}"/>
                </a:ext>
              </a:extLst>
            </p:cNvPr>
            <p:cNvSpPr txBox="1"/>
            <p:nvPr/>
          </p:nvSpPr>
          <p:spPr>
            <a:xfrm>
              <a:off x="0" y="-57150"/>
              <a:ext cx="23630255" cy="967765"/>
            </a:xfrm>
            <a:prstGeom prst="rect">
              <a:avLst/>
            </a:prstGeom>
          </p:spPr>
          <p:txBody>
            <a:bodyPr lIns="55845" tIns="55845" rIns="55845" bIns="55845" rtlCol="0" anchor="ctr"/>
            <a:lstStyle/>
            <a:p>
              <a:pPr algn="ctr">
                <a:lnSpc>
                  <a:spcPts val="3839"/>
                </a:lnSpc>
              </a:pPr>
              <a:r>
                <a:rPr lang="en-US" sz="3199" b="1" dirty="0">
                  <a:solidFill>
                    <a:srgbClr val="FFFFFF"/>
                  </a:solidFill>
                  <a:latin typeface="Times New Roman Bold"/>
                  <a:ea typeface="Times New Roman Bold"/>
                  <a:cs typeface="Times New Roman Bold"/>
                  <a:sym typeface="Times New Roman Bold"/>
                </a:rPr>
                <a:t>INTO SOLUTIONS</a:t>
              </a:r>
            </a:p>
          </p:txBody>
        </p:sp>
      </p:grpSp>
      <p:sp>
        <p:nvSpPr>
          <p:cNvPr id="12" name="Rectangle 11">
            <a:extLst>
              <a:ext uri="{FF2B5EF4-FFF2-40B4-BE49-F238E27FC236}">
                <a16:creationId xmlns:a16="http://schemas.microsoft.com/office/drawing/2014/main" id="{3A3C6C35-4CC8-7A8A-47FC-287344083FB5}"/>
              </a:ext>
            </a:extLst>
          </p:cNvPr>
          <p:cNvSpPr/>
          <p:nvPr/>
        </p:nvSpPr>
        <p:spPr>
          <a:xfrm>
            <a:off x="4554835" y="2607781"/>
            <a:ext cx="3610586" cy="151698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just"/>
            <a:r>
              <a:rPr lang="en-US" sz="1800" b="1" dirty="0"/>
              <a:t>The delivery is made asap and voila! Best of the street food on your plate just by the clicks of a few buttons</a:t>
            </a:r>
          </a:p>
        </p:txBody>
      </p:sp>
      <p:sp>
        <p:nvSpPr>
          <p:cNvPr id="13" name="Rectangle 12">
            <a:extLst>
              <a:ext uri="{FF2B5EF4-FFF2-40B4-BE49-F238E27FC236}">
                <a16:creationId xmlns:a16="http://schemas.microsoft.com/office/drawing/2014/main" id="{14E11971-A4A8-0197-5CE4-F978BAF755ED}"/>
              </a:ext>
            </a:extLst>
          </p:cNvPr>
          <p:cNvSpPr/>
          <p:nvPr/>
        </p:nvSpPr>
        <p:spPr>
          <a:xfrm>
            <a:off x="4554835" y="1083373"/>
            <a:ext cx="3610587" cy="134345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just"/>
            <a:r>
              <a:rPr lang="en-US" sz="1800" b="1" dirty="0"/>
              <a:t>Delivery partner is </a:t>
            </a:r>
            <a:r>
              <a:rPr lang="en-US" sz="1800" b="1" dirty="0" err="1"/>
              <a:t>assigened</a:t>
            </a:r>
            <a:r>
              <a:rPr lang="en-US" sz="1800" b="1" dirty="0"/>
              <a:t> and the order details are sent to the respective ZZ</a:t>
            </a:r>
          </a:p>
        </p:txBody>
      </p:sp>
      <p:sp>
        <p:nvSpPr>
          <p:cNvPr id="14" name="Rectangle 13">
            <a:extLst>
              <a:ext uri="{FF2B5EF4-FFF2-40B4-BE49-F238E27FC236}">
                <a16:creationId xmlns:a16="http://schemas.microsoft.com/office/drawing/2014/main" id="{B6177D85-936D-1C0C-A776-7FAB6531D047}"/>
              </a:ext>
            </a:extLst>
          </p:cNvPr>
          <p:cNvSpPr/>
          <p:nvPr/>
        </p:nvSpPr>
        <p:spPr>
          <a:xfrm>
            <a:off x="8638866" y="1085127"/>
            <a:ext cx="3632975" cy="134904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just"/>
            <a:r>
              <a:rPr lang="en-US" sz="1800" b="1" dirty="0"/>
              <a:t>The coupon is generated by the Zomato zones operator and the order details fed in the database</a:t>
            </a:r>
          </a:p>
        </p:txBody>
      </p:sp>
      <p:sp>
        <p:nvSpPr>
          <p:cNvPr id="15" name="Rectangle 14">
            <a:extLst>
              <a:ext uri="{FF2B5EF4-FFF2-40B4-BE49-F238E27FC236}">
                <a16:creationId xmlns:a16="http://schemas.microsoft.com/office/drawing/2014/main" id="{B96B8B0E-8557-DBDC-D04C-2EE27F0ED49B}"/>
              </a:ext>
            </a:extLst>
          </p:cNvPr>
          <p:cNvSpPr/>
          <p:nvPr/>
        </p:nvSpPr>
        <p:spPr>
          <a:xfrm>
            <a:off x="12729576" y="1086719"/>
            <a:ext cx="3627196" cy="135263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just"/>
            <a:r>
              <a:rPr lang="en-US" sz="1800" b="1" dirty="0"/>
              <a:t>The assigned delivery partner collects the token/coupon from the ZZ by providing a system generated OTP.</a:t>
            </a:r>
          </a:p>
        </p:txBody>
      </p:sp>
      <p:sp>
        <p:nvSpPr>
          <p:cNvPr id="16" name="Rectangle 15">
            <a:extLst>
              <a:ext uri="{FF2B5EF4-FFF2-40B4-BE49-F238E27FC236}">
                <a16:creationId xmlns:a16="http://schemas.microsoft.com/office/drawing/2014/main" id="{A25A5FEF-12CB-2C82-383E-7E17CB359950}"/>
              </a:ext>
            </a:extLst>
          </p:cNvPr>
          <p:cNvSpPr/>
          <p:nvPr/>
        </p:nvSpPr>
        <p:spPr>
          <a:xfrm>
            <a:off x="17152952" y="1068888"/>
            <a:ext cx="2260309" cy="29517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just"/>
            <a:r>
              <a:rPr lang="en-US" sz="1800" b="1" dirty="0"/>
              <a:t>The delivery partner then essentially becomes the customer for the stall, hence only one type of customer(offline) needs to be entertained.</a:t>
            </a:r>
          </a:p>
        </p:txBody>
      </p:sp>
      <p:sp>
        <p:nvSpPr>
          <p:cNvPr id="18" name="Rectangle 17">
            <a:extLst>
              <a:ext uri="{FF2B5EF4-FFF2-40B4-BE49-F238E27FC236}">
                <a16:creationId xmlns:a16="http://schemas.microsoft.com/office/drawing/2014/main" id="{EAEC2E43-ACA2-A5AA-86B1-5CA835E50EF0}"/>
              </a:ext>
            </a:extLst>
          </p:cNvPr>
          <p:cNvSpPr/>
          <p:nvPr/>
        </p:nvSpPr>
        <p:spPr>
          <a:xfrm>
            <a:off x="12729576" y="2609232"/>
            <a:ext cx="3656675" cy="14496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just"/>
            <a:r>
              <a:rPr lang="en-US" sz="1800" b="1" dirty="0"/>
              <a:t>The order is placed and prepared by vendor. The Zomato delivery partner makes sure of the packaging ad hygiene.</a:t>
            </a:r>
          </a:p>
        </p:txBody>
      </p:sp>
      <p:sp>
        <p:nvSpPr>
          <p:cNvPr id="20" name="Rectangle 19">
            <a:extLst>
              <a:ext uri="{FF2B5EF4-FFF2-40B4-BE49-F238E27FC236}">
                <a16:creationId xmlns:a16="http://schemas.microsoft.com/office/drawing/2014/main" id="{D2B7AD1E-0332-8970-EFDD-BC838FC4EF5B}"/>
              </a:ext>
            </a:extLst>
          </p:cNvPr>
          <p:cNvSpPr/>
          <p:nvPr/>
        </p:nvSpPr>
        <p:spPr>
          <a:xfrm>
            <a:off x="8645374" y="2622420"/>
            <a:ext cx="3656675" cy="14584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just"/>
            <a:r>
              <a:rPr lang="en-US" sz="1800" b="1" dirty="0"/>
              <a:t>The order is picked and the database is then updated  suggesting the ETA of the delivery driver.</a:t>
            </a:r>
          </a:p>
        </p:txBody>
      </p:sp>
      <p:sp>
        <p:nvSpPr>
          <p:cNvPr id="21" name="Rectangle 20">
            <a:extLst>
              <a:ext uri="{FF2B5EF4-FFF2-40B4-BE49-F238E27FC236}">
                <a16:creationId xmlns:a16="http://schemas.microsoft.com/office/drawing/2014/main" id="{6C07E2BB-BF60-280E-E638-96A8AA7E7842}"/>
              </a:ext>
            </a:extLst>
          </p:cNvPr>
          <p:cNvSpPr/>
          <p:nvPr/>
        </p:nvSpPr>
        <p:spPr>
          <a:xfrm>
            <a:off x="472064" y="1083373"/>
            <a:ext cx="3684681" cy="13714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just"/>
            <a:r>
              <a:rPr lang="en-US" sz="1800" b="1" dirty="0"/>
              <a:t>Customer uses platform to place order from a particular locality/street</a:t>
            </a:r>
          </a:p>
        </p:txBody>
      </p:sp>
      <p:sp>
        <p:nvSpPr>
          <p:cNvPr id="22" name="Rectangle 21">
            <a:extLst>
              <a:ext uri="{FF2B5EF4-FFF2-40B4-BE49-F238E27FC236}">
                <a16:creationId xmlns:a16="http://schemas.microsoft.com/office/drawing/2014/main" id="{4F9531DD-B794-B1DD-3AEC-5F3B304A0FA2}"/>
              </a:ext>
            </a:extLst>
          </p:cNvPr>
          <p:cNvSpPr/>
          <p:nvPr/>
        </p:nvSpPr>
        <p:spPr>
          <a:xfrm>
            <a:off x="472064" y="2622499"/>
            <a:ext cx="3677501" cy="151698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just"/>
            <a:r>
              <a:rPr lang="en-US" sz="1800" b="1" dirty="0"/>
              <a:t>The money is credited to the delivery partners account through backend and payment is made real time to the vendor</a:t>
            </a:r>
          </a:p>
        </p:txBody>
      </p:sp>
      <p:sp>
        <p:nvSpPr>
          <p:cNvPr id="23" name="Arrow: Pentagon 22">
            <a:extLst>
              <a:ext uri="{FF2B5EF4-FFF2-40B4-BE49-F238E27FC236}">
                <a16:creationId xmlns:a16="http://schemas.microsoft.com/office/drawing/2014/main" id="{943B5ACD-11A0-C22D-3678-1BBB1CB3C81B}"/>
              </a:ext>
            </a:extLst>
          </p:cNvPr>
          <p:cNvSpPr/>
          <p:nvPr/>
        </p:nvSpPr>
        <p:spPr>
          <a:xfrm>
            <a:off x="450474" y="121906"/>
            <a:ext cx="9372976" cy="726989"/>
          </a:xfrm>
          <a:prstGeom prst="homePlate">
            <a:avLst/>
          </a:prstGeom>
          <a:solidFill>
            <a:srgbClr val="E23644"/>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b="1" dirty="0">
                <a:latin typeface="Amasis MT Pro Black" panose="02040A04050005020304" pitchFamily="18" charset="0"/>
              </a:rPr>
              <a:t>CHAIN OF EVENTS</a:t>
            </a:r>
            <a:endParaRPr lang="en-IN" b="1" dirty="0">
              <a:latin typeface="Amasis MT Pro Black" panose="02040A04050005020304" pitchFamily="18" charset="0"/>
            </a:endParaRPr>
          </a:p>
        </p:txBody>
      </p:sp>
      <p:sp>
        <p:nvSpPr>
          <p:cNvPr id="24" name="Arrow: Right 23">
            <a:extLst>
              <a:ext uri="{FF2B5EF4-FFF2-40B4-BE49-F238E27FC236}">
                <a16:creationId xmlns:a16="http://schemas.microsoft.com/office/drawing/2014/main" id="{CE447023-E31B-FB84-B6F6-090126B5B8AA}"/>
              </a:ext>
            </a:extLst>
          </p:cNvPr>
          <p:cNvSpPr/>
          <p:nvPr/>
        </p:nvSpPr>
        <p:spPr>
          <a:xfrm>
            <a:off x="4162050" y="1636154"/>
            <a:ext cx="446812" cy="184309"/>
          </a:xfrm>
          <a:prstGeom prst="rightArrow">
            <a:avLst/>
          </a:prstGeom>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26" name="Arrow: Right 25">
            <a:extLst>
              <a:ext uri="{FF2B5EF4-FFF2-40B4-BE49-F238E27FC236}">
                <a16:creationId xmlns:a16="http://schemas.microsoft.com/office/drawing/2014/main" id="{E70C5718-4016-CC84-C1C1-7107DB79728E}"/>
              </a:ext>
            </a:extLst>
          </p:cNvPr>
          <p:cNvSpPr/>
          <p:nvPr/>
        </p:nvSpPr>
        <p:spPr>
          <a:xfrm>
            <a:off x="8202386" y="1643513"/>
            <a:ext cx="446812" cy="184309"/>
          </a:xfrm>
          <a:prstGeom prst="rightArrow">
            <a:avLst/>
          </a:prstGeom>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0" name="Arrow: Right 29">
            <a:extLst>
              <a:ext uri="{FF2B5EF4-FFF2-40B4-BE49-F238E27FC236}">
                <a16:creationId xmlns:a16="http://schemas.microsoft.com/office/drawing/2014/main" id="{310B82D3-22DF-35C8-FBC4-D7B8A8D9EBCB}"/>
              </a:ext>
            </a:extLst>
          </p:cNvPr>
          <p:cNvSpPr/>
          <p:nvPr/>
        </p:nvSpPr>
        <p:spPr>
          <a:xfrm>
            <a:off x="12286940" y="1670881"/>
            <a:ext cx="446812" cy="184309"/>
          </a:xfrm>
          <a:prstGeom prst="rightArrow">
            <a:avLst/>
          </a:prstGeom>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31" name="Arrow: Right 30">
            <a:extLst>
              <a:ext uri="{FF2B5EF4-FFF2-40B4-BE49-F238E27FC236}">
                <a16:creationId xmlns:a16="http://schemas.microsoft.com/office/drawing/2014/main" id="{A2F4B7A3-9A25-190A-502C-B63FD4EBC5DF}"/>
              </a:ext>
            </a:extLst>
          </p:cNvPr>
          <p:cNvSpPr/>
          <p:nvPr/>
        </p:nvSpPr>
        <p:spPr>
          <a:xfrm>
            <a:off x="16386251" y="1643121"/>
            <a:ext cx="766701" cy="212069"/>
          </a:xfrm>
          <a:prstGeom prst="rightArrow">
            <a:avLst/>
          </a:prstGeom>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2" name="Arrow: Right 31">
            <a:extLst>
              <a:ext uri="{FF2B5EF4-FFF2-40B4-BE49-F238E27FC236}">
                <a16:creationId xmlns:a16="http://schemas.microsoft.com/office/drawing/2014/main" id="{99A168B4-2FC9-7EFD-8A16-ECCFC14AECF1}"/>
              </a:ext>
            </a:extLst>
          </p:cNvPr>
          <p:cNvSpPr/>
          <p:nvPr/>
        </p:nvSpPr>
        <p:spPr>
          <a:xfrm rot="10800000">
            <a:off x="12295699" y="3218238"/>
            <a:ext cx="446812" cy="184309"/>
          </a:xfrm>
          <a:prstGeom prst="rightArrow">
            <a:avLst/>
          </a:prstGeom>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3" name="Arrow: Right 32">
            <a:extLst>
              <a:ext uri="{FF2B5EF4-FFF2-40B4-BE49-F238E27FC236}">
                <a16:creationId xmlns:a16="http://schemas.microsoft.com/office/drawing/2014/main" id="{C29D82BC-46CB-524A-9AB9-52EA0D3D5A28}"/>
              </a:ext>
            </a:extLst>
          </p:cNvPr>
          <p:cNvSpPr/>
          <p:nvPr/>
        </p:nvSpPr>
        <p:spPr>
          <a:xfrm rot="10800000">
            <a:off x="8146136" y="3184754"/>
            <a:ext cx="446812" cy="184309"/>
          </a:xfrm>
          <a:prstGeom prst="rightArrow">
            <a:avLst/>
          </a:prstGeom>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4" name="Arrow: Right 33">
            <a:extLst>
              <a:ext uri="{FF2B5EF4-FFF2-40B4-BE49-F238E27FC236}">
                <a16:creationId xmlns:a16="http://schemas.microsoft.com/office/drawing/2014/main" id="{7BFBB02B-DA2F-C102-CE6B-E534BB8ACE30}"/>
              </a:ext>
            </a:extLst>
          </p:cNvPr>
          <p:cNvSpPr/>
          <p:nvPr/>
        </p:nvSpPr>
        <p:spPr>
          <a:xfrm rot="10800000">
            <a:off x="4118941" y="3152210"/>
            <a:ext cx="446812" cy="184309"/>
          </a:xfrm>
          <a:prstGeom prst="rightArrow">
            <a:avLst/>
          </a:prstGeom>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5" name="Arrow: Right 34">
            <a:extLst>
              <a:ext uri="{FF2B5EF4-FFF2-40B4-BE49-F238E27FC236}">
                <a16:creationId xmlns:a16="http://schemas.microsoft.com/office/drawing/2014/main" id="{A4868003-DF5D-8B26-3D3E-3A7DBB25535F}"/>
              </a:ext>
            </a:extLst>
          </p:cNvPr>
          <p:cNvSpPr/>
          <p:nvPr/>
        </p:nvSpPr>
        <p:spPr>
          <a:xfrm rot="10800000">
            <a:off x="16392836" y="3182326"/>
            <a:ext cx="752936" cy="212068"/>
          </a:xfrm>
          <a:prstGeom prst="rightArrow">
            <a:avLst/>
          </a:prstGeom>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pic>
        <p:nvPicPr>
          <p:cNvPr id="39" name="Picture 38">
            <a:extLst>
              <a:ext uri="{FF2B5EF4-FFF2-40B4-BE49-F238E27FC236}">
                <a16:creationId xmlns:a16="http://schemas.microsoft.com/office/drawing/2014/main" id="{191FA675-6942-D09A-756E-6CB9DC53FA6D}"/>
              </a:ext>
            </a:extLst>
          </p:cNvPr>
          <p:cNvPicPr>
            <a:picLocks noChangeAspect="1"/>
          </p:cNvPicPr>
          <p:nvPr/>
        </p:nvPicPr>
        <p:blipFill>
          <a:blip r:embed="rId6"/>
          <a:stretch>
            <a:fillRect/>
          </a:stretch>
        </p:blipFill>
        <p:spPr>
          <a:xfrm flipH="1">
            <a:off x="18526821" y="263564"/>
            <a:ext cx="1163756" cy="1163756"/>
          </a:xfrm>
          <a:prstGeom prst="rect">
            <a:avLst/>
          </a:prstGeom>
        </p:spPr>
      </p:pic>
      <p:sp>
        <p:nvSpPr>
          <p:cNvPr id="44" name="Rectangle 43">
            <a:extLst>
              <a:ext uri="{FF2B5EF4-FFF2-40B4-BE49-F238E27FC236}">
                <a16:creationId xmlns:a16="http://schemas.microsoft.com/office/drawing/2014/main" id="{9D0634F6-5DDF-456A-2E44-647E8814CF78}"/>
              </a:ext>
            </a:extLst>
          </p:cNvPr>
          <p:cNvSpPr/>
          <p:nvPr/>
        </p:nvSpPr>
        <p:spPr>
          <a:xfrm>
            <a:off x="11459757" y="4392608"/>
            <a:ext cx="6497172" cy="60731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sz="3200" b="1" dirty="0">
                <a:latin typeface="+mj-lt"/>
              </a:rPr>
              <a:t>SOURCES OF REVENUE</a:t>
            </a:r>
          </a:p>
        </p:txBody>
      </p:sp>
      <p:pic>
        <p:nvPicPr>
          <p:cNvPr id="43" name="Picture 42">
            <a:extLst>
              <a:ext uri="{FF2B5EF4-FFF2-40B4-BE49-F238E27FC236}">
                <a16:creationId xmlns:a16="http://schemas.microsoft.com/office/drawing/2014/main" id="{028AF8D5-6459-FBE7-AF74-338D5D08F123}"/>
              </a:ext>
            </a:extLst>
          </p:cNvPr>
          <p:cNvPicPr>
            <a:picLocks noChangeAspect="1"/>
          </p:cNvPicPr>
          <p:nvPr/>
        </p:nvPicPr>
        <p:blipFill>
          <a:blip r:embed="rId7"/>
          <a:stretch>
            <a:fillRect/>
          </a:stretch>
        </p:blipFill>
        <p:spPr>
          <a:xfrm>
            <a:off x="10944686" y="4124764"/>
            <a:ext cx="1143000" cy="1143000"/>
          </a:xfrm>
          <a:prstGeom prst="rect">
            <a:avLst/>
          </a:prstGeom>
        </p:spPr>
      </p:pic>
      <p:sp>
        <p:nvSpPr>
          <p:cNvPr id="45" name="Rectangle 44">
            <a:extLst>
              <a:ext uri="{FF2B5EF4-FFF2-40B4-BE49-F238E27FC236}">
                <a16:creationId xmlns:a16="http://schemas.microsoft.com/office/drawing/2014/main" id="{AB757232-0385-19EA-15AB-EA7B1D2B29D5}"/>
              </a:ext>
            </a:extLst>
          </p:cNvPr>
          <p:cNvSpPr/>
          <p:nvPr/>
        </p:nvSpPr>
        <p:spPr>
          <a:xfrm>
            <a:off x="9511392" y="5694476"/>
            <a:ext cx="3270057" cy="607311"/>
          </a:xfrm>
          <a:prstGeom prst="rect">
            <a:avLst/>
          </a:prstGeom>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sz="2400" b="1" dirty="0">
                <a:solidFill>
                  <a:schemeClr val="bg1"/>
                </a:solidFill>
              </a:rPr>
              <a:t>CUSTOMERS</a:t>
            </a:r>
          </a:p>
        </p:txBody>
      </p:sp>
      <p:sp>
        <p:nvSpPr>
          <p:cNvPr id="46" name="Rectangle 45">
            <a:extLst>
              <a:ext uri="{FF2B5EF4-FFF2-40B4-BE49-F238E27FC236}">
                <a16:creationId xmlns:a16="http://schemas.microsoft.com/office/drawing/2014/main" id="{F6FD0419-B606-F5E1-F46B-EF4AFE9042C8}"/>
              </a:ext>
            </a:extLst>
          </p:cNvPr>
          <p:cNvSpPr/>
          <p:nvPr/>
        </p:nvSpPr>
        <p:spPr>
          <a:xfrm>
            <a:off x="13046307" y="5654675"/>
            <a:ext cx="3368986" cy="607311"/>
          </a:xfrm>
          <a:prstGeom prst="rect">
            <a:avLst/>
          </a:prstGeom>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sz="2400" b="1" dirty="0">
                <a:solidFill>
                  <a:schemeClr val="bg1"/>
                </a:solidFill>
              </a:rPr>
              <a:t>VENDORS</a:t>
            </a:r>
          </a:p>
        </p:txBody>
      </p:sp>
      <p:sp>
        <p:nvSpPr>
          <p:cNvPr id="47" name="Rectangle 46">
            <a:extLst>
              <a:ext uri="{FF2B5EF4-FFF2-40B4-BE49-F238E27FC236}">
                <a16:creationId xmlns:a16="http://schemas.microsoft.com/office/drawing/2014/main" id="{A4EB9E31-43D9-B2D0-7E0B-9322CF3F5831}"/>
              </a:ext>
            </a:extLst>
          </p:cNvPr>
          <p:cNvSpPr/>
          <p:nvPr/>
        </p:nvSpPr>
        <p:spPr>
          <a:xfrm>
            <a:off x="16689565" y="5654675"/>
            <a:ext cx="3184799" cy="625468"/>
          </a:xfrm>
          <a:prstGeom prst="rect">
            <a:avLst/>
          </a:prstGeom>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sz="2400" b="1" dirty="0">
                <a:solidFill>
                  <a:schemeClr val="bg1"/>
                </a:solidFill>
              </a:rPr>
              <a:t>    BRANDS PROMOTED</a:t>
            </a:r>
          </a:p>
        </p:txBody>
      </p:sp>
      <p:cxnSp>
        <p:nvCxnSpPr>
          <p:cNvPr id="52" name="Straight Arrow Connector 51">
            <a:extLst>
              <a:ext uri="{FF2B5EF4-FFF2-40B4-BE49-F238E27FC236}">
                <a16:creationId xmlns:a16="http://schemas.microsoft.com/office/drawing/2014/main" id="{97069EAD-0EBA-6088-4EE7-4FE35A25BB96}"/>
              </a:ext>
            </a:extLst>
          </p:cNvPr>
          <p:cNvCxnSpPr>
            <a:cxnSpLocks/>
            <a:endCxn id="45" idx="0"/>
          </p:cNvCxnSpPr>
          <p:nvPr/>
        </p:nvCxnSpPr>
        <p:spPr>
          <a:xfrm flipH="1">
            <a:off x="11146421" y="4733917"/>
            <a:ext cx="1156064" cy="960559"/>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53" name="Straight Arrow Connector 52">
            <a:extLst>
              <a:ext uri="{FF2B5EF4-FFF2-40B4-BE49-F238E27FC236}">
                <a16:creationId xmlns:a16="http://schemas.microsoft.com/office/drawing/2014/main" id="{FBD442D0-A048-F981-3BE9-F0EDDA0391F9}"/>
              </a:ext>
            </a:extLst>
          </p:cNvPr>
          <p:cNvCxnSpPr>
            <a:cxnSpLocks/>
            <a:stCxn id="44" idx="2"/>
            <a:endCxn id="46" idx="0"/>
          </p:cNvCxnSpPr>
          <p:nvPr/>
        </p:nvCxnSpPr>
        <p:spPr>
          <a:xfrm>
            <a:off x="14708343" y="4999919"/>
            <a:ext cx="22457" cy="654756"/>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59" name="Straight Arrow Connector 58">
            <a:extLst>
              <a:ext uri="{FF2B5EF4-FFF2-40B4-BE49-F238E27FC236}">
                <a16:creationId xmlns:a16="http://schemas.microsoft.com/office/drawing/2014/main" id="{7B397016-DB5E-6633-93AC-E21ACCF25D52}"/>
              </a:ext>
            </a:extLst>
          </p:cNvPr>
          <p:cNvCxnSpPr>
            <a:cxnSpLocks/>
            <a:endCxn id="47" idx="0"/>
          </p:cNvCxnSpPr>
          <p:nvPr/>
        </p:nvCxnSpPr>
        <p:spPr>
          <a:xfrm>
            <a:off x="17632971" y="4869190"/>
            <a:ext cx="648994" cy="785485"/>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73" name="Rectangle 72">
            <a:extLst>
              <a:ext uri="{FF2B5EF4-FFF2-40B4-BE49-F238E27FC236}">
                <a16:creationId xmlns:a16="http://schemas.microsoft.com/office/drawing/2014/main" id="{118C87A2-B261-D506-0E2C-80CF87CAA8ED}"/>
              </a:ext>
            </a:extLst>
          </p:cNvPr>
          <p:cNvSpPr/>
          <p:nvPr/>
        </p:nvSpPr>
        <p:spPr>
          <a:xfrm>
            <a:off x="9504443" y="6477580"/>
            <a:ext cx="3270057" cy="3745051"/>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marL="342900" indent="-342900" algn="l">
              <a:buFont typeface="+mj-lt"/>
              <a:buAutoNum type="arabicPeriod"/>
            </a:pPr>
            <a:r>
              <a:rPr lang="en-US" sz="1600" dirty="0">
                <a:solidFill>
                  <a:schemeClr val="tx1"/>
                </a:solidFill>
              </a:rPr>
              <a:t>Delivery charges applied as per the distance . Completely credited to the delivery partners.</a:t>
            </a:r>
          </a:p>
          <a:p>
            <a:pPr marL="342900" indent="-342900" algn="l">
              <a:buFont typeface="+mj-lt"/>
              <a:buAutoNum type="arabicPeriod"/>
            </a:pPr>
            <a:r>
              <a:rPr lang="en-US" sz="1600" dirty="0">
                <a:solidFill>
                  <a:schemeClr val="tx1"/>
                </a:solidFill>
              </a:rPr>
              <a:t>A minimal platform fee is paid by the customers on every order(₹ 10). We propose to increase this to ₹ 12(to pitch in for hygiene kits), without hiking the menu prices of the food.</a:t>
            </a:r>
          </a:p>
          <a:p>
            <a:pPr marL="342900" indent="-342900" algn="l">
              <a:buFont typeface="+mj-lt"/>
              <a:buAutoNum type="arabicPeriod"/>
            </a:pPr>
            <a:r>
              <a:rPr lang="en-US" sz="1600" i="1" dirty="0">
                <a:solidFill>
                  <a:schemeClr val="tx1"/>
                </a:solidFill>
              </a:rPr>
              <a:t>Zomato Gold </a:t>
            </a:r>
            <a:r>
              <a:rPr lang="en-US" sz="1600" dirty="0">
                <a:solidFill>
                  <a:schemeClr val="tx1"/>
                </a:solidFill>
              </a:rPr>
              <a:t>Special offers for the street food fiestas in order to cure the hunger with mouth watering delicacies</a:t>
            </a:r>
          </a:p>
        </p:txBody>
      </p:sp>
      <p:sp>
        <p:nvSpPr>
          <p:cNvPr id="74" name="Rectangle 73">
            <a:extLst>
              <a:ext uri="{FF2B5EF4-FFF2-40B4-BE49-F238E27FC236}">
                <a16:creationId xmlns:a16="http://schemas.microsoft.com/office/drawing/2014/main" id="{DE213F38-7A3E-8EED-74DD-85A0B48795BE}"/>
              </a:ext>
            </a:extLst>
          </p:cNvPr>
          <p:cNvSpPr/>
          <p:nvPr/>
        </p:nvSpPr>
        <p:spPr>
          <a:xfrm>
            <a:off x="16693603" y="6516599"/>
            <a:ext cx="3201079" cy="3693146"/>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just"/>
            <a:endParaRPr lang="en-US" sz="1600" dirty="0">
              <a:solidFill>
                <a:schemeClr val="tx1"/>
              </a:solidFill>
            </a:endParaRPr>
          </a:p>
        </p:txBody>
      </p:sp>
      <p:sp>
        <p:nvSpPr>
          <p:cNvPr id="75" name="Rectangle 74">
            <a:extLst>
              <a:ext uri="{FF2B5EF4-FFF2-40B4-BE49-F238E27FC236}">
                <a16:creationId xmlns:a16="http://schemas.microsoft.com/office/drawing/2014/main" id="{A62B8150-CD5A-6C76-FDEA-B271EFB94466}"/>
              </a:ext>
            </a:extLst>
          </p:cNvPr>
          <p:cNvSpPr/>
          <p:nvPr/>
        </p:nvSpPr>
        <p:spPr>
          <a:xfrm>
            <a:off x="13101339" y="6516599"/>
            <a:ext cx="3368985" cy="3693146"/>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marL="72000" algn="just"/>
            <a:endParaRPr lang="en-US" sz="1600" dirty="0">
              <a:solidFill>
                <a:schemeClr val="tx1"/>
              </a:solidFill>
            </a:endParaRPr>
          </a:p>
        </p:txBody>
      </p:sp>
      <p:sp>
        <p:nvSpPr>
          <p:cNvPr id="77" name="TextBox 76">
            <a:extLst>
              <a:ext uri="{FF2B5EF4-FFF2-40B4-BE49-F238E27FC236}">
                <a16:creationId xmlns:a16="http://schemas.microsoft.com/office/drawing/2014/main" id="{1526E02F-B1BC-2A1A-FFA4-C0BF5FF20AFA}"/>
              </a:ext>
            </a:extLst>
          </p:cNvPr>
          <p:cNvSpPr txBox="1"/>
          <p:nvPr/>
        </p:nvSpPr>
        <p:spPr>
          <a:xfrm>
            <a:off x="13475427" y="7000440"/>
            <a:ext cx="2620808" cy="2800767"/>
          </a:xfrm>
          <a:prstGeom prst="rect">
            <a:avLst/>
          </a:prstGeom>
          <a:noFill/>
        </p:spPr>
        <p:txBody>
          <a:bodyPr wrap="square" rtlCol="0">
            <a:spAutoFit/>
          </a:bodyPr>
          <a:lstStyle/>
          <a:p>
            <a:pPr algn="just"/>
            <a:r>
              <a:rPr lang="en-US" sz="1600" dirty="0">
                <a:solidFill>
                  <a:schemeClr val="tx1"/>
                </a:solidFill>
                <a:latin typeface="+mn-lt"/>
              </a:rPr>
              <a:t>To ensure the hygiene and safety of the street food being served, we propose provision of biweekly collection of hygiene kits(containing hairnets, gloves, cleaning cloth etc..). The vendors in order to procure the kits will have to pay a minimal amount</a:t>
            </a:r>
          </a:p>
          <a:p>
            <a:endParaRPr lang="en-IN" sz="1600" dirty="0"/>
          </a:p>
        </p:txBody>
      </p:sp>
      <p:sp>
        <p:nvSpPr>
          <p:cNvPr id="78" name="TextBox 77">
            <a:extLst>
              <a:ext uri="{FF2B5EF4-FFF2-40B4-BE49-F238E27FC236}">
                <a16:creationId xmlns:a16="http://schemas.microsoft.com/office/drawing/2014/main" id="{6A4E68B6-0C5B-3E09-29B4-2514CD0717EE}"/>
              </a:ext>
            </a:extLst>
          </p:cNvPr>
          <p:cNvSpPr txBox="1"/>
          <p:nvPr/>
        </p:nvSpPr>
        <p:spPr>
          <a:xfrm>
            <a:off x="17181053" y="7143853"/>
            <a:ext cx="2278524" cy="2585323"/>
          </a:xfrm>
          <a:prstGeom prst="rect">
            <a:avLst/>
          </a:prstGeom>
          <a:noFill/>
        </p:spPr>
        <p:txBody>
          <a:bodyPr wrap="square" rtlCol="0">
            <a:spAutoFit/>
          </a:bodyPr>
          <a:lstStyle/>
          <a:p>
            <a:pPr algn="just"/>
            <a:r>
              <a:rPr lang="en-US" sz="1600" dirty="0">
                <a:solidFill>
                  <a:schemeClr val="tx1"/>
                </a:solidFill>
                <a:latin typeface="+mn-lt"/>
              </a:rPr>
              <a:t>Zomato’s new feature-Street credit points can be redeemed on select brand items or on other street food orders only(discounts and flash deals). This branding of the goods helps to generate commission</a:t>
            </a:r>
          </a:p>
          <a:p>
            <a:endParaRPr lang="en-IN" dirty="0"/>
          </a:p>
        </p:txBody>
      </p:sp>
      <p:sp>
        <p:nvSpPr>
          <p:cNvPr id="79" name="object 119">
            <a:extLst>
              <a:ext uri="{FF2B5EF4-FFF2-40B4-BE49-F238E27FC236}">
                <a16:creationId xmlns:a16="http://schemas.microsoft.com/office/drawing/2014/main" id="{AC0C8C9F-5A79-56A5-9188-A83076969C01}"/>
              </a:ext>
            </a:extLst>
          </p:cNvPr>
          <p:cNvSpPr/>
          <p:nvPr/>
        </p:nvSpPr>
        <p:spPr>
          <a:xfrm>
            <a:off x="412649" y="4266672"/>
            <a:ext cx="8851333" cy="6243596"/>
          </a:xfrm>
          <a:custGeom>
            <a:avLst/>
            <a:gdLst/>
            <a:ahLst/>
            <a:cxnLst/>
            <a:rect l="l" t="t" r="r" b="b"/>
            <a:pathLst>
              <a:path w="5370830" h="3937635">
                <a:moveTo>
                  <a:pt x="0" y="3937052"/>
                </a:moveTo>
                <a:lnTo>
                  <a:pt x="5370695" y="3937052"/>
                </a:lnTo>
                <a:lnTo>
                  <a:pt x="5370695" y="0"/>
                </a:lnTo>
                <a:lnTo>
                  <a:pt x="0" y="0"/>
                </a:lnTo>
                <a:lnTo>
                  <a:pt x="0" y="3937052"/>
                </a:lnTo>
                <a:close/>
              </a:path>
            </a:pathLst>
          </a:custGeom>
          <a:solidFill>
            <a:srgbClr val="FFEBEB"/>
          </a:solidFill>
        </p:spPr>
        <p:txBody>
          <a:bodyPr wrap="square" lIns="0" tIns="0" rIns="0" bIns="0" rtlCol="0"/>
          <a:lstStyle/>
          <a:p>
            <a:endParaRPr lang="en-US" dirty="0"/>
          </a:p>
        </p:txBody>
      </p:sp>
      <p:sp>
        <p:nvSpPr>
          <p:cNvPr id="80" name="TextBox 79">
            <a:extLst>
              <a:ext uri="{FF2B5EF4-FFF2-40B4-BE49-F238E27FC236}">
                <a16:creationId xmlns:a16="http://schemas.microsoft.com/office/drawing/2014/main" id="{34599C2B-414D-CB7E-9BAB-519AB02E4D21}"/>
              </a:ext>
            </a:extLst>
          </p:cNvPr>
          <p:cNvSpPr txBox="1"/>
          <p:nvPr/>
        </p:nvSpPr>
        <p:spPr>
          <a:xfrm>
            <a:off x="450474" y="4998447"/>
            <a:ext cx="8779697" cy="5632311"/>
          </a:xfrm>
          <a:prstGeom prst="rect">
            <a:avLst/>
          </a:prstGeom>
          <a:noFill/>
        </p:spPr>
        <p:txBody>
          <a:bodyPr wrap="square" rtlCol="0">
            <a:spAutoFit/>
          </a:bodyPr>
          <a:lstStyle/>
          <a:p>
            <a:r>
              <a:rPr lang="en-US" b="1" dirty="0">
                <a:latin typeface="+mn-lt"/>
              </a:rPr>
              <a:t>Challenge</a:t>
            </a:r>
            <a:r>
              <a:rPr lang="en-US" dirty="0">
                <a:latin typeface="+mn-lt"/>
              </a:rPr>
              <a:t>: The concern of quality and hygiene being delivered to the customers</a:t>
            </a:r>
          </a:p>
          <a:p>
            <a:r>
              <a:rPr lang="en-US" b="1" dirty="0">
                <a:solidFill>
                  <a:srgbClr val="C00000"/>
                </a:solidFill>
                <a:latin typeface="+mn-lt"/>
              </a:rPr>
              <a:t>Mitigation: </a:t>
            </a:r>
            <a:r>
              <a:rPr lang="en-US" dirty="0">
                <a:solidFill>
                  <a:srgbClr val="C00000"/>
                </a:solidFill>
                <a:latin typeface="+mn-lt"/>
              </a:rPr>
              <a:t>Fostering a system of random auditing where the Zomato zones employees can take rounds taking notes of the inventory, hygiene and packaging.</a:t>
            </a:r>
          </a:p>
          <a:p>
            <a:endParaRPr lang="en-US" dirty="0">
              <a:solidFill>
                <a:srgbClr val="C00000"/>
              </a:solidFill>
              <a:latin typeface="+mn-lt"/>
            </a:endParaRPr>
          </a:p>
          <a:p>
            <a:r>
              <a:rPr lang="en-US" b="1" dirty="0">
                <a:solidFill>
                  <a:schemeClr val="tx1"/>
                </a:solidFill>
                <a:latin typeface="+mn-lt"/>
              </a:rPr>
              <a:t>Challenge: </a:t>
            </a:r>
            <a:r>
              <a:rPr lang="en-US" dirty="0">
                <a:solidFill>
                  <a:schemeClr val="tx1"/>
                </a:solidFill>
                <a:latin typeface="+mn-lt"/>
              </a:rPr>
              <a:t>Concern regarding the payments system for the vendors</a:t>
            </a:r>
          </a:p>
          <a:p>
            <a:r>
              <a:rPr lang="en-US" b="1" dirty="0">
                <a:solidFill>
                  <a:srgbClr val="C00000"/>
                </a:solidFill>
                <a:latin typeface="+mn-lt"/>
              </a:rPr>
              <a:t>Mitigation: </a:t>
            </a:r>
            <a:r>
              <a:rPr lang="en-US" dirty="0">
                <a:solidFill>
                  <a:srgbClr val="C00000"/>
                </a:solidFill>
                <a:latin typeface="+mn-lt"/>
              </a:rPr>
              <a:t>Making a system where the Zomato zones in the locality will be credited with the menu price of the order. The vendors can get bi-weekly(so that they don’t face issues on a day-to-day basis) payments into their ban account.</a:t>
            </a:r>
          </a:p>
          <a:p>
            <a:endParaRPr lang="en-US" dirty="0">
              <a:solidFill>
                <a:srgbClr val="C00000"/>
              </a:solidFill>
              <a:latin typeface="+mn-lt"/>
            </a:endParaRPr>
          </a:p>
          <a:p>
            <a:r>
              <a:rPr lang="en-US" b="1" dirty="0">
                <a:solidFill>
                  <a:schemeClr val="tx1"/>
                </a:solidFill>
                <a:latin typeface="+mn-lt"/>
              </a:rPr>
              <a:t>Challenge: </a:t>
            </a:r>
            <a:r>
              <a:rPr lang="en-US" dirty="0">
                <a:solidFill>
                  <a:schemeClr val="tx1"/>
                </a:solidFill>
                <a:latin typeface="+mn-lt"/>
              </a:rPr>
              <a:t>How will Zomato ensure hygiene being regularized?</a:t>
            </a:r>
          </a:p>
          <a:p>
            <a:r>
              <a:rPr lang="en-US" b="1" dirty="0">
                <a:solidFill>
                  <a:srgbClr val="C00000"/>
                </a:solidFill>
                <a:latin typeface="+mn-lt"/>
              </a:rPr>
              <a:t>Mitigation: </a:t>
            </a:r>
            <a:r>
              <a:rPr lang="en-US" dirty="0">
                <a:solidFill>
                  <a:srgbClr val="C00000"/>
                </a:solidFill>
                <a:latin typeface="+mn-lt"/>
              </a:rPr>
              <a:t>Providing sanitary kits to the stalls paying a minimal fee(gets Zomato assured status on app) ensure all round hygiene.(contains hairnets, gloves, cleaning cloth </a:t>
            </a:r>
            <a:r>
              <a:rPr lang="en-US" dirty="0" err="1">
                <a:solidFill>
                  <a:srgbClr val="C00000"/>
                </a:solidFill>
                <a:latin typeface="+mn-lt"/>
              </a:rPr>
              <a:t>etc</a:t>
            </a:r>
            <a:r>
              <a:rPr lang="en-US" dirty="0">
                <a:solidFill>
                  <a:srgbClr val="C00000"/>
                </a:solidFill>
                <a:latin typeface="+mn-lt"/>
              </a:rPr>
              <a:t>…) and running awareness campaigns and hygiene drives to promote  habits that help in this matter.</a:t>
            </a:r>
          </a:p>
          <a:p>
            <a:endParaRPr lang="en-US" dirty="0">
              <a:solidFill>
                <a:srgbClr val="C00000"/>
              </a:solidFill>
              <a:latin typeface="+mn-lt"/>
            </a:endParaRPr>
          </a:p>
          <a:p>
            <a:r>
              <a:rPr lang="en-US" b="1" dirty="0">
                <a:latin typeface="+mn-lt"/>
              </a:rPr>
              <a:t>Challenge:</a:t>
            </a:r>
            <a:r>
              <a:rPr lang="en-US" dirty="0">
                <a:latin typeface="+mn-lt"/>
              </a:rPr>
              <a:t> Maintaining delivery time efficiency (especially during peak hours)</a:t>
            </a:r>
          </a:p>
          <a:p>
            <a:r>
              <a:rPr lang="en-US" b="1" dirty="0">
                <a:solidFill>
                  <a:srgbClr val="C00000"/>
                </a:solidFill>
                <a:latin typeface="+mn-lt"/>
              </a:rPr>
              <a:t>Mitigation:</a:t>
            </a:r>
            <a:r>
              <a:rPr lang="en-US" dirty="0">
                <a:latin typeface="+mn-lt"/>
              </a:rPr>
              <a:t> </a:t>
            </a:r>
            <a:r>
              <a:rPr lang="en-US" dirty="0">
                <a:solidFill>
                  <a:srgbClr val="E23644"/>
                </a:solidFill>
                <a:latin typeface="+mn-lt"/>
              </a:rPr>
              <a:t>Street food requires minimal preparation time, and stationing riders at Zomato Zones near food hubs can reduce the average 7.3-minute rider allocation time. Batch order collection during peak hours and incentives like bonuses and ratings will further streamline deliveries and enhance efficiency</a:t>
            </a:r>
          </a:p>
        </p:txBody>
      </p:sp>
      <p:sp>
        <p:nvSpPr>
          <p:cNvPr id="84" name="Rectangle 83">
            <a:extLst>
              <a:ext uri="{FF2B5EF4-FFF2-40B4-BE49-F238E27FC236}">
                <a16:creationId xmlns:a16="http://schemas.microsoft.com/office/drawing/2014/main" id="{EBA7F0A7-6508-A2F6-7649-5BFDE19649EC}"/>
              </a:ext>
            </a:extLst>
          </p:cNvPr>
          <p:cNvSpPr/>
          <p:nvPr/>
        </p:nvSpPr>
        <p:spPr>
          <a:xfrm>
            <a:off x="412649" y="4296239"/>
            <a:ext cx="8851333" cy="560300"/>
          </a:xfrm>
          <a:prstGeom prst="rect">
            <a:avLst/>
          </a:prstGeom>
          <a:solidFill>
            <a:srgbClr val="E2364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2400" b="1" dirty="0"/>
              <a:t>MINOR CHALLENGES AND THEIR SOLUTIONS</a:t>
            </a:r>
          </a:p>
        </p:txBody>
      </p:sp>
      <p:pic>
        <p:nvPicPr>
          <p:cNvPr id="88" name="Picture 87">
            <a:extLst>
              <a:ext uri="{FF2B5EF4-FFF2-40B4-BE49-F238E27FC236}">
                <a16:creationId xmlns:a16="http://schemas.microsoft.com/office/drawing/2014/main" id="{DFC7E90C-A511-A791-0497-8C2A24D5D03D}"/>
              </a:ext>
            </a:extLst>
          </p:cNvPr>
          <p:cNvPicPr>
            <a:picLocks noChangeAspect="1"/>
          </p:cNvPicPr>
          <p:nvPr/>
        </p:nvPicPr>
        <p:blipFill>
          <a:blip r:embed="rId8"/>
          <a:stretch>
            <a:fillRect/>
          </a:stretch>
        </p:blipFill>
        <p:spPr>
          <a:xfrm>
            <a:off x="1022195" y="3981235"/>
            <a:ext cx="845289" cy="845289"/>
          </a:xfrm>
          <a:prstGeom prst="rect">
            <a:avLst/>
          </a:prstGeom>
        </p:spPr>
      </p:pic>
      <p:pic>
        <p:nvPicPr>
          <p:cNvPr id="90" name="Picture 89">
            <a:extLst>
              <a:ext uri="{FF2B5EF4-FFF2-40B4-BE49-F238E27FC236}">
                <a16:creationId xmlns:a16="http://schemas.microsoft.com/office/drawing/2014/main" id="{2991F58E-ACA9-224E-F911-C58E9C07696F}"/>
              </a:ext>
            </a:extLst>
          </p:cNvPr>
          <p:cNvPicPr>
            <a:picLocks noChangeAspect="1"/>
          </p:cNvPicPr>
          <p:nvPr/>
        </p:nvPicPr>
        <p:blipFill>
          <a:blip r:embed="rId9"/>
          <a:stretch>
            <a:fillRect/>
          </a:stretch>
        </p:blipFill>
        <p:spPr>
          <a:xfrm>
            <a:off x="9589018" y="5492531"/>
            <a:ext cx="713162" cy="713162"/>
          </a:xfrm>
          <a:prstGeom prst="rect">
            <a:avLst/>
          </a:prstGeom>
        </p:spPr>
      </p:pic>
      <p:pic>
        <p:nvPicPr>
          <p:cNvPr id="92" name="Picture 91">
            <a:extLst>
              <a:ext uri="{FF2B5EF4-FFF2-40B4-BE49-F238E27FC236}">
                <a16:creationId xmlns:a16="http://schemas.microsoft.com/office/drawing/2014/main" id="{E132DF9A-6E9F-43D8-4854-82E3C627006D}"/>
              </a:ext>
            </a:extLst>
          </p:cNvPr>
          <p:cNvPicPr>
            <a:picLocks noChangeAspect="1"/>
          </p:cNvPicPr>
          <p:nvPr/>
        </p:nvPicPr>
        <p:blipFill>
          <a:blip r:embed="rId10"/>
          <a:stretch>
            <a:fillRect/>
          </a:stretch>
        </p:blipFill>
        <p:spPr>
          <a:xfrm>
            <a:off x="13248590" y="5502010"/>
            <a:ext cx="759976" cy="759976"/>
          </a:xfrm>
          <a:prstGeom prst="rect">
            <a:avLst/>
          </a:prstGeom>
        </p:spPr>
      </p:pic>
      <p:pic>
        <p:nvPicPr>
          <p:cNvPr id="94" name="Picture 93">
            <a:extLst>
              <a:ext uri="{FF2B5EF4-FFF2-40B4-BE49-F238E27FC236}">
                <a16:creationId xmlns:a16="http://schemas.microsoft.com/office/drawing/2014/main" id="{1095ADDE-87EF-ED3F-7CBB-183B906B49A6}"/>
              </a:ext>
            </a:extLst>
          </p:cNvPr>
          <p:cNvPicPr>
            <a:picLocks noChangeAspect="1"/>
          </p:cNvPicPr>
          <p:nvPr/>
        </p:nvPicPr>
        <p:blipFill>
          <a:blip r:embed="rId11"/>
          <a:stretch>
            <a:fillRect/>
          </a:stretch>
        </p:blipFill>
        <p:spPr>
          <a:xfrm>
            <a:off x="16226127" y="5509399"/>
            <a:ext cx="926875" cy="926875"/>
          </a:xfrm>
          <a:prstGeom prst="rect">
            <a:avLst/>
          </a:prstGeom>
        </p:spPr>
      </p:pic>
    </p:spTree>
    <p:extLst>
      <p:ext uri="{BB962C8B-B14F-4D97-AF65-F5344CB8AC3E}">
        <p14:creationId xmlns:p14="http://schemas.microsoft.com/office/powerpoint/2010/main" val="3782407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20104100" cy="11308715"/>
          </a:xfrm>
          <a:custGeom>
            <a:avLst/>
            <a:gdLst/>
            <a:ahLst/>
            <a:cxnLst/>
            <a:rect l="l" t="t" r="r" b="b"/>
            <a:pathLst>
              <a:path w="20104100" h="11308715">
                <a:moveTo>
                  <a:pt x="20104099" y="0"/>
                </a:moveTo>
                <a:lnTo>
                  <a:pt x="0" y="0"/>
                </a:lnTo>
                <a:lnTo>
                  <a:pt x="0" y="11308556"/>
                </a:lnTo>
                <a:lnTo>
                  <a:pt x="20104099" y="11308556"/>
                </a:lnTo>
                <a:lnTo>
                  <a:pt x="20104099" y="0"/>
                </a:lnTo>
                <a:close/>
              </a:path>
            </a:pathLst>
          </a:custGeom>
          <a:solidFill>
            <a:srgbClr val="FFEBEB">
              <a:alpha val="20000"/>
            </a:srgbClr>
          </a:solidFill>
        </p:spPr>
        <p:txBody>
          <a:bodyPr wrap="square" lIns="0" tIns="0" rIns="0" bIns="0" rtlCol="0"/>
          <a:lstStyle/>
          <a:p>
            <a:endParaRPr lang="en-US" sz="1800" dirty="0"/>
          </a:p>
        </p:txBody>
      </p:sp>
      <p:pic>
        <p:nvPicPr>
          <p:cNvPr id="23" name="Picture 22">
            <a:extLst>
              <a:ext uri="{FF2B5EF4-FFF2-40B4-BE49-F238E27FC236}">
                <a16:creationId xmlns:a16="http://schemas.microsoft.com/office/drawing/2014/main" id="{020160AF-4A11-05D9-D27F-B36D292B51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4048" y="2702066"/>
            <a:ext cx="3458620" cy="7299296"/>
          </a:xfrm>
          <a:prstGeom prst="rect">
            <a:avLst/>
          </a:prstGeom>
          <a:ln w="76200">
            <a:solidFill>
              <a:srgbClr val="C00000"/>
            </a:solidFill>
          </a:ln>
        </p:spPr>
      </p:pic>
      <p:sp>
        <p:nvSpPr>
          <p:cNvPr id="47" name="Arrow: Right 46">
            <a:extLst>
              <a:ext uri="{FF2B5EF4-FFF2-40B4-BE49-F238E27FC236}">
                <a16:creationId xmlns:a16="http://schemas.microsoft.com/office/drawing/2014/main" id="{262155E0-12E1-93C0-2DA0-E1CDB14DA2E8}"/>
              </a:ext>
            </a:extLst>
          </p:cNvPr>
          <p:cNvSpPr/>
          <p:nvPr/>
        </p:nvSpPr>
        <p:spPr>
          <a:xfrm rot="1115427">
            <a:off x="4738011" y="5113902"/>
            <a:ext cx="1286629" cy="311170"/>
          </a:xfrm>
          <a:prstGeom prst="rightArrow">
            <a:avLst/>
          </a:prstGeom>
          <a:solidFill>
            <a:srgbClr val="E23644"/>
          </a:solidFill>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grpSp>
        <p:nvGrpSpPr>
          <p:cNvPr id="67" name="object 67"/>
          <p:cNvGrpSpPr/>
          <p:nvPr/>
        </p:nvGrpSpPr>
        <p:grpSpPr>
          <a:xfrm>
            <a:off x="230359" y="10586068"/>
            <a:ext cx="1895475" cy="607695"/>
            <a:chOff x="230359" y="10586068"/>
            <a:chExt cx="1895475" cy="607695"/>
          </a:xfrm>
        </p:grpSpPr>
        <p:sp>
          <p:nvSpPr>
            <p:cNvPr id="68" name="object 68"/>
            <p:cNvSpPr/>
            <p:nvPr/>
          </p:nvSpPr>
          <p:spPr>
            <a:xfrm>
              <a:off x="230359" y="10586068"/>
              <a:ext cx="1895475" cy="607695"/>
            </a:xfrm>
            <a:custGeom>
              <a:avLst/>
              <a:gdLst/>
              <a:ahLst/>
              <a:cxnLst/>
              <a:rect l="l" t="t" r="r" b="b"/>
              <a:pathLst>
                <a:path w="1895475" h="607695">
                  <a:moveTo>
                    <a:pt x="1853346"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53346" y="607311"/>
                  </a:lnTo>
                  <a:lnTo>
                    <a:pt x="1869649" y="604019"/>
                  </a:lnTo>
                  <a:lnTo>
                    <a:pt x="1882962" y="595043"/>
                  </a:lnTo>
                  <a:lnTo>
                    <a:pt x="1891938" y="581730"/>
                  </a:lnTo>
                  <a:lnTo>
                    <a:pt x="1895230" y="565427"/>
                  </a:lnTo>
                  <a:lnTo>
                    <a:pt x="1895230" y="41883"/>
                  </a:lnTo>
                  <a:lnTo>
                    <a:pt x="1891938" y="25580"/>
                  </a:lnTo>
                  <a:lnTo>
                    <a:pt x="1882962" y="12267"/>
                  </a:lnTo>
                  <a:lnTo>
                    <a:pt x="1869649" y="3291"/>
                  </a:lnTo>
                  <a:lnTo>
                    <a:pt x="1853346" y="0"/>
                  </a:lnTo>
                  <a:close/>
                </a:path>
              </a:pathLst>
            </a:custGeom>
            <a:solidFill>
              <a:srgbClr val="E23644"/>
            </a:solidFill>
          </p:spPr>
          <p:txBody>
            <a:bodyPr wrap="square" lIns="0" tIns="0" rIns="0" bIns="0" rtlCol="0"/>
            <a:lstStyle/>
            <a:p>
              <a:endParaRPr dirty="0"/>
            </a:p>
          </p:txBody>
        </p:sp>
        <p:sp>
          <p:nvSpPr>
            <p:cNvPr id="69" name="object 69"/>
            <p:cNvSpPr/>
            <p:nvPr/>
          </p:nvSpPr>
          <p:spPr>
            <a:xfrm>
              <a:off x="551480" y="10785731"/>
              <a:ext cx="1263650" cy="222250"/>
            </a:xfrm>
            <a:custGeom>
              <a:avLst/>
              <a:gdLst/>
              <a:ahLst/>
              <a:cxnLst/>
              <a:rect l="l" t="t" r="r" b="b"/>
              <a:pathLst>
                <a:path w="1263650" h="222250">
                  <a:moveTo>
                    <a:pt x="98348" y="6585"/>
                  </a:moveTo>
                  <a:lnTo>
                    <a:pt x="54757" y="14154"/>
                  </a:lnTo>
                  <a:lnTo>
                    <a:pt x="16756" y="45988"/>
                  </a:lnTo>
                  <a:lnTo>
                    <a:pt x="16650" y="46132"/>
                  </a:lnTo>
                  <a:lnTo>
                    <a:pt x="2648" y="83674"/>
                  </a:lnTo>
                  <a:lnTo>
                    <a:pt x="0" y="113952"/>
                  </a:lnTo>
                  <a:lnTo>
                    <a:pt x="375" y="125780"/>
                  </a:lnTo>
                  <a:lnTo>
                    <a:pt x="9394" y="167645"/>
                  </a:lnTo>
                  <a:lnTo>
                    <a:pt x="37813" y="204964"/>
                  </a:lnTo>
                  <a:lnTo>
                    <a:pt x="74656" y="220103"/>
                  </a:lnTo>
                  <a:lnTo>
                    <a:pt x="98062" y="222036"/>
                  </a:lnTo>
                  <a:lnTo>
                    <a:pt x="109980" y="221553"/>
                  </a:lnTo>
                  <a:lnTo>
                    <a:pt x="149786" y="210037"/>
                  </a:lnTo>
                  <a:lnTo>
                    <a:pt x="171086" y="192831"/>
                  </a:lnTo>
                  <a:lnTo>
                    <a:pt x="98062" y="192831"/>
                  </a:lnTo>
                  <a:lnTo>
                    <a:pt x="88118" y="192259"/>
                  </a:lnTo>
                  <a:lnTo>
                    <a:pt x="87902" y="192259"/>
                  </a:lnTo>
                  <a:lnTo>
                    <a:pt x="78521" y="190469"/>
                  </a:lnTo>
                  <a:lnTo>
                    <a:pt x="46391" y="164486"/>
                  </a:lnTo>
                  <a:lnTo>
                    <a:pt x="36502" y="126067"/>
                  </a:lnTo>
                  <a:lnTo>
                    <a:pt x="36075" y="114238"/>
                  </a:lnTo>
                  <a:lnTo>
                    <a:pt x="36487" y="102437"/>
                  </a:lnTo>
                  <a:lnTo>
                    <a:pt x="46400" y="63999"/>
                  </a:lnTo>
                  <a:lnTo>
                    <a:pt x="78771" y="38151"/>
                  </a:lnTo>
                  <a:lnTo>
                    <a:pt x="98348" y="35788"/>
                  </a:lnTo>
                  <a:lnTo>
                    <a:pt x="171357" y="35788"/>
                  </a:lnTo>
                  <a:lnTo>
                    <a:pt x="162733" y="27235"/>
                  </a:lnTo>
                  <a:lnTo>
                    <a:pt x="152605" y="19898"/>
                  </a:lnTo>
                  <a:lnTo>
                    <a:pt x="141266" y="14154"/>
                  </a:lnTo>
                  <a:lnTo>
                    <a:pt x="128343" y="9949"/>
                  </a:lnTo>
                  <a:lnTo>
                    <a:pt x="114030" y="7426"/>
                  </a:lnTo>
                  <a:lnTo>
                    <a:pt x="98348" y="6585"/>
                  </a:lnTo>
                  <a:close/>
                </a:path>
                <a:path w="1263650" h="222250">
                  <a:moveTo>
                    <a:pt x="171357" y="35788"/>
                  </a:moveTo>
                  <a:lnTo>
                    <a:pt x="98348" y="35788"/>
                  </a:lnTo>
                  <a:lnTo>
                    <a:pt x="113290" y="37095"/>
                  </a:lnTo>
                  <a:lnTo>
                    <a:pt x="126340" y="41103"/>
                  </a:lnTo>
                  <a:lnTo>
                    <a:pt x="126194" y="41103"/>
                  </a:lnTo>
                  <a:lnTo>
                    <a:pt x="136625" y="47545"/>
                  </a:lnTo>
                  <a:lnTo>
                    <a:pt x="145038" y="56725"/>
                  </a:lnTo>
                  <a:lnTo>
                    <a:pt x="158841" y="96845"/>
                  </a:lnTo>
                  <a:lnTo>
                    <a:pt x="159762" y="114238"/>
                  </a:lnTo>
                  <a:lnTo>
                    <a:pt x="159365" y="125780"/>
                  </a:lnTo>
                  <a:lnTo>
                    <a:pt x="149652" y="164486"/>
                  </a:lnTo>
                  <a:lnTo>
                    <a:pt x="117674" y="190469"/>
                  </a:lnTo>
                  <a:lnTo>
                    <a:pt x="98062" y="192831"/>
                  </a:lnTo>
                  <a:lnTo>
                    <a:pt x="171086" y="192831"/>
                  </a:lnTo>
                  <a:lnTo>
                    <a:pt x="189682" y="158330"/>
                  </a:lnTo>
                  <a:lnTo>
                    <a:pt x="195838" y="114238"/>
                  </a:lnTo>
                  <a:lnTo>
                    <a:pt x="195158" y="98393"/>
                  </a:lnTo>
                  <a:lnTo>
                    <a:pt x="185012" y="57548"/>
                  </a:lnTo>
                  <a:lnTo>
                    <a:pt x="171606" y="36075"/>
                  </a:lnTo>
                  <a:lnTo>
                    <a:pt x="171501" y="35932"/>
                  </a:lnTo>
                  <a:lnTo>
                    <a:pt x="171357" y="35788"/>
                  </a:lnTo>
                  <a:close/>
                </a:path>
                <a:path w="1263650" h="222250">
                  <a:moveTo>
                    <a:pt x="242499" y="60698"/>
                  </a:moveTo>
                  <a:lnTo>
                    <a:pt x="206853" y="60698"/>
                  </a:lnTo>
                  <a:lnTo>
                    <a:pt x="267122" y="219172"/>
                  </a:lnTo>
                  <a:lnTo>
                    <a:pt x="303197" y="219172"/>
                  </a:lnTo>
                  <a:lnTo>
                    <a:pt x="314194" y="190254"/>
                  </a:lnTo>
                  <a:lnTo>
                    <a:pt x="284444" y="190254"/>
                  </a:lnTo>
                  <a:lnTo>
                    <a:pt x="283775" y="185578"/>
                  </a:lnTo>
                  <a:lnTo>
                    <a:pt x="282583" y="179804"/>
                  </a:lnTo>
                  <a:lnTo>
                    <a:pt x="279147" y="166061"/>
                  </a:lnTo>
                  <a:lnTo>
                    <a:pt x="277238" y="159667"/>
                  </a:lnTo>
                  <a:lnTo>
                    <a:pt x="275138" y="153749"/>
                  </a:lnTo>
                  <a:lnTo>
                    <a:pt x="242499" y="60698"/>
                  </a:lnTo>
                  <a:close/>
                </a:path>
                <a:path w="1263650" h="222250">
                  <a:moveTo>
                    <a:pt x="363466" y="60698"/>
                  </a:moveTo>
                  <a:lnTo>
                    <a:pt x="327964" y="60698"/>
                  </a:lnTo>
                  <a:lnTo>
                    <a:pt x="295324" y="153749"/>
                  </a:lnTo>
                  <a:lnTo>
                    <a:pt x="293290" y="159667"/>
                  </a:lnTo>
                  <a:lnTo>
                    <a:pt x="291363" y="165918"/>
                  </a:lnTo>
                  <a:lnTo>
                    <a:pt x="289454" y="172789"/>
                  </a:lnTo>
                  <a:lnTo>
                    <a:pt x="287545" y="179565"/>
                  </a:lnTo>
                  <a:lnTo>
                    <a:pt x="286257" y="185387"/>
                  </a:lnTo>
                  <a:lnTo>
                    <a:pt x="285589" y="190254"/>
                  </a:lnTo>
                  <a:lnTo>
                    <a:pt x="314194" y="190254"/>
                  </a:lnTo>
                  <a:lnTo>
                    <a:pt x="363466" y="60698"/>
                  </a:lnTo>
                  <a:close/>
                </a:path>
                <a:path w="1263650" h="222250">
                  <a:moveTo>
                    <a:pt x="444199" y="57691"/>
                  </a:moveTo>
                  <a:lnTo>
                    <a:pt x="406118" y="67426"/>
                  </a:lnTo>
                  <a:lnTo>
                    <a:pt x="376834" y="105577"/>
                  </a:lnTo>
                  <a:lnTo>
                    <a:pt x="371761" y="141009"/>
                  </a:lnTo>
                  <a:lnTo>
                    <a:pt x="372379" y="153848"/>
                  </a:lnTo>
                  <a:lnTo>
                    <a:pt x="387124" y="194281"/>
                  </a:lnTo>
                  <a:lnTo>
                    <a:pt x="418493" y="216962"/>
                  </a:lnTo>
                  <a:lnTo>
                    <a:pt x="450355" y="222036"/>
                  </a:lnTo>
                  <a:lnTo>
                    <a:pt x="458640" y="221875"/>
                  </a:lnTo>
                  <a:lnTo>
                    <a:pt x="465035" y="221472"/>
                  </a:lnTo>
                  <a:lnTo>
                    <a:pt x="465608" y="221472"/>
                  </a:lnTo>
                  <a:lnTo>
                    <a:pt x="504038" y="211299"/>
                  </a:lnTo>
                  <a:lnTo>
                    <a:pt x="504038" y="195551"/>
                  </a:lnTo>
                  <a:lnTo>
                    <a:pt x="451786" y="195551"/>
                  </a:lnTo>
                  <a:lnTo>
                    <a:pt x="442522" y="194835"/>
                  </a:lnTo>
                  <a:lnTo>
                    <a:pt x="441950" y="194835"/>
                  </a:lnTo>
                  <a:lnTo>
                    <a:pt x="432818" y="192438"/>
                  </a:lnTo>
                  <a:lnTo>
                    <a:pt x="407246" y="158456"/>
                  </a:lnTo>
                  <a:lnTo>
                    <a:pt x="406262" y="147594"/>
                  </a:lnTo>
                  <a:lnTo>
                    <a:pt x="512054" y="147594"/>
                  </a:lnTo>
                  <a:lnTo>
                    <a:pt x="511990" y="128196"/>
                  </a:lnTo>
                  <a:lnTo>
                    <a:pt x="511770" y="123543"/>
                  </a:lnTo>
                  <a:lnTo>
                    <a:pt x="406978" y="123543"/>
                  </a:lnTo>
                  <a:lnTo>
                    <a:pt x="408338" y="114194"/>
                  </a:lnTo>
                  <a:lnTo>
                    <a:pt x="436629" y="83674"/>
                  </a:lnTo>
                  <a:lnTo>
                    <a:pt x="444199" y="83030"/>
                  </a:lnTo>
                  <a:lnTo>
                    <a:pt x="498890" y="83030"/>
                  </a:lnTo>
                  <a:lnTo>
                    <a:pt x="493981" y="76982"/>
                  </a:lnTo>
                  <a:lnTo>
                    <a:pt x="454778" y="58300"/>
                  </a:lnTo>
                  <a:lnTo>
                    <a:pt x="455589" y="58300"/>
                  </a:lnTo>
                  <a:lnTo>
                    <a:pt x="444199" y="57691"/>
                  </a:lnTo>
                  <a:close/>
                </a:path>
                <a:path w="1263650" h="222250">
                  <a:moveTo>
                    <a:pt x="504038" y="183956"/>
                  </a:moveTo>
                  <a:lnTo>
                    <a:pt x="466173" y="194835"/>
                  </a:lnTo>
                  <a:lnTo>
                    <a:pt x="451786" y="195551"/>
                  </a:lnTo>
                  <a:lnTo>
                    <a:pt x="504038" y="195551"/>
                  </a:lnTo>
                  <a:lnTo>
                    <a:pt x="504038" y="183956"/>
                  </a:lnTo>
                  <a:close/>
                </a:path>
                <a:path w="1263650" h="222250">
                  <a:moveTo>
                    <a:pt x="498890" y="83030"/>
                  </a:moveTo>
                  <a:lnTo>
                    <a:pt x="452120" y="83030"/>
                  </a:lnTo>
                  <a:lnTo>
                    <a:pt x="458610" y="84748"/>
                  </a:lnTo>
                  <a:lnTo>
                    <a:pt x="463667" y="88184"/>
                  </a:lnTo>
                  <a:lnTo>
                    <a:pt x="468821" y="91620"/>
                  </a:lnTo>
                  <a:lnTo>
                    <a:pt x="472639" y="96391"/>
                  </a:lnTo>
                  <a:lnTo>
                    <a:pt x="475120" y="102499"/>
                  </a:lnTo>
                  <a:lnTo>
                    <a:pt x="477697" y="108607"/>
                  </a:lnTo>
                  <a:lnTo>
                    <a:pt x="479033" y="115622"/>
                  </a:lnTo>
                  <a:lnTo>
                    <a:pt x="479129" y="123543"/>
                  </a:lnTo>
                  <a:lnTo>
                    <a:pt x="511770" y="123543"/>
                  </a:lnTo>
                  <a:lnTo>
                    <a:pt x="499403" y="83674"/>
                  </a:lnTo>
                  <a:lnTo>
                    <a:pt x="498890" y="83030"/>
                  </a:lnTo>
                  <a:close/>
                </a:path>
                <a:path w="1263650" h="222250">
                  <a:moveTo>
                    <a:pt x="569882" y="60698"/>
                  </a:moveTo>
                  <a:lnTo>
                    <a:pt x="543541" y="60698"/>
                  </a:lnTo>
                  <a:lnTo>
                    <a:pt x="543541" y="219172"/>
                  </a:lnTo>
                  <a:lnTo>
                    <a:pt x="577326" y="219172"/>
                  </a:lnTo>
                  <a:lnTo>
                    <a:pt x="577326" y="128459"/>
                  </a:lnTo>
                  <a:lnTo>
                    <a:pt x="578519" y="121587"/>
                  </a:lnTo>
                  <a:lnTo>
                    <a:pt x="583291" y="109753"/>
                  </a:lnTo>
                  <a:lnTo>
                    <a:pt x="586584" y="104838"/>
                  </a:lnTo>
                  <a:lnTo>
                    <a:pt x="590783" y="100925"/>
                  </a:lnTo>
                  <a:lnTo>
                    <a:pt x="594982" y="96916"/>
                  </a:lnTo>
                  <a:lnTo>
                    <a:pt x="599801" y="93958"/>
                  </a:lnTo>
                  <a:lnTo>
                    <a:pt x="605242" y="92049"/>
                  </a:lnTo>
                  <a:lnTo>
                    <a:pt x="610682" y="90045"/>
                  </a:lnTo>
                  <a:lnTo>
                    <a:pt x="616408" y="89043"/>
                  </a:lnTo>
                  <a:lnTo>
                    <a:pt x="637767" y="89043"/>
                  </a:lnTo>
                  <a:lnTo>
                    <a:pt x="637810" y="88613"/>
                  </a:lnTo>
                  <a:lnTo>
                    <a:pt x="574463" y="88613"/>
                  </a:lnTo>
                  <a:lnTo>
                    <a:pt x="569882" y="60698"/>
                  </a:lnTo>
                  <a:close/>
                </a:path>
                <a:path w="1263650" h="222250">
                  <a:moveTo>
                    <a:pt x="675237" y="60698"/>
                  </a:moveTo>
                  <a:lnTo>
                    <a:pt x="640602" y="60698"/>
                  </a:lnTo>
                  <a:lnTo>
                    <a:pt x="640473" y="61986"/>
                  </a:lnTo>
                  <a:lnTo>
                    <a:pt x="640391" y="62802"/>
                  </a:lnTo>
                  <a:lnTo>
                    <a:pt x="699860" y="219172"/>
                  </a:lnTo>
                  <a:lnTo>
                    <a:pt x="735936" y="219172"/>
                  </a:lnTo>
                  <a:lnTo>
                    <a:pt x="746933" y="190254"/>
                  </a:lnTo>
                  <a:lnTo>
                    <a:pt x="717182" y="190254"/>
                  </a:lnTo>
                  <a:lnTo>
                    <a:pt x="716514" y="185578"/>
                  </a:lnTo>
                  <a:lnTo>
                    <a:pt x="715321" y="179804"/>
                  </a:lnTo>
                  <a:lnTo>
                    <a:pt x="711885" y="166061"/>
                  </a:lnTo>
                  <a:lnTo>
                    <a:pt x="709976" y="159667"/>
                  </a:lnTo>
                  <a:lnTo>
                    <a:pt x="707877" y="153749"/>
                  </a:lnTo>
                  <a:lnTo>
                    <a:pt x="675237" y="60698"/>
                  </a:lnTo>
                  <a:close/>
                </a:path>
                <a:path w="1263650" h="222250">
                  <a:moveTo>
                    <a:pt x="796205" y="60698"/>
                  </a:moveTo>
                  <a:lnTo>
                    <a:pt x="760701" y="60698"/>
                  </a:lnTo>
                  <a:lnTo>
                    <a:pt x="728062" y="153749"/>
                  </a:lnTo>
                  <a:lnTo>
                    <a:pt x="726029" y="159667"/>
                  </a:lnTo>
                  <a:lnTo>
                    <a:pt x="724101" y="165918"/>
                  </a:lnTo>
                  <a:lnTo>
                    <a:pt x="722192" y="172789"/>
                  </a:lnTo>
                  <a:lnTo>
                    <a:pt x="720284" y="179565"/>
                  </a:lnTo>
                  <a:lnTo>
                    <a:pt x="718996" y="185387"/>
                  </a:lnTo>
                  <a:lnTo>
                    <a:pt x="718328" y="190254"/>
                  </a:lnTo>
                  <a:lnTo>
                    <a:pt x="746933" y="190254"/>
                  </a:lnTo>
                  <a:lnTo>
                    <a:pt x="796205" y="60698"/>
                  </a:lnTo>
                  <a:close/>
                </a:path>
                <a:path w="1263650" h="222250">
                  <a:moveTo>
                    <a:pt x="637767" y="89043"/>
                  </a:moveTo>
                  <a:lnTo>
                    <a:pt x="624711" y="89043"/>
                  </a:lnTo>
                  <a:lnTo>
                    <a:pt x="627288" y="89186"/>
                  </a:lnTo>
                  <a:lnTo>
                    <a:pt x="633109" y="89759"/>
                  </a:lnTo>
                  <a:lnTo>
                    <a:pt x="635591" y="90188"/>
                  </a:lnTo>
                  <a:lnTo>
                    <a:pt x="637595" y="90761"/>
                  </a:lnTo>
                  <a:lnTo>
                    <a:pt x="637695" y="89759"/>
                  </a:lnTo>
                  <a:lnTo>
                    <a:pt x="637767" y="89043"/>
                  </a:lnTo>
                  <a:close/>
                </a:path>
                <a:path w="1263650" h="222250">
                  <a:moveTo>
                    <a:pt x="626524" y="57691"/>
                  </a:moveTo>
                  <a:lnTo>
                    <a:pt x="616599" y="57691"/>
                  </a:lnTo>
                  <a:lnTo>
                    <a:pt x="609918" y="59123"/>
                  </a:lnTo>
                  <a:lnTo>
                    <a:pt x="579187" y="82982"/>
                  </a:lnTo>
                  <a:lnTo>
                    <a:pt x="576038" y="88613"/>
                  </a:lnTo>
                  <a:lnTo>
                    <a:pt x="637810" y="88613"/>
                  </a:lnTo>
                  <a:lnTo>
                    <a:pt x="640391" y="62802"/>
                  </a:lnTo>
                  <a:lnTo>
                    <a:pt x="639591" y="60698"/>
                  </a:lnTo>
                  <a:lnTo>
                    <a:pt x="640602" y="60698"/>
                  </a:lnTo>
                  <a:lnTo>
                    <a:pt x="640745" y="59266"/>
                  </a:lnTo>
                  <a:lnTo>
                    <a:pt x="638454" y="58789"/>
                  </a:lnTo>
                  <a:lnTo>
                    <a:pt x="635734" y="58407"/>
                  </a:lnTo>
                  <a:lnTo>
                    <a:pt x="629435" y="57835"/>
                  </a:lnTo>
                  <a:lnTo>
                    <a:pt x="626524" y="57691"/>
                  </a:lnTo>
                  <a:close/>
                </a:path>
                <a:path w="1263650" h="222250">
                  <a:moveTo>
                    <a:pt x="640602" y="60698"/>
                  </a:moveTo>
                  <a:lnTo>
                    <a:pt x="639591" y="60698"/>
                  </a:lnTo>
                  <a:lnTo>
                    <a:pt x="640391" y="62802"/>
                  </a:lnTo>
                  <a:lnTo>
                    <a:pt x="640602" y="60698"/>
                  </a:lnTo>
                  <a:close/>
                </a:path>
                <a:path w="1263650" h="222250">
                  <a:moveTo>
                    <a:pt x="847446" y="60698"/>
                  </a:moveTo>
                  <a:lnTo>
                    <a:pt x="813804" y="60698"/>
                  </a:lnTo>
                  <a:lnTo>
                    <a:pt x="813804" y="219172"/>
                  </a:lnTo>
                  <a:lnTo>
                    <a:pt x="847446" y="219172"/>
                  </a:lnTo>
                  <a:lnTo>
                    <a:pt x="847446" y="60698"/>
                  </a:lnTo>
                  <a:close/>
                </a:path>
                <a:path w="1263650" h="222250">
                  <a:moveTo>
                    <a:pt x="835994" y="0"/>
                  </a:moveTo>
                  <a:lnTo>
                    <a:pt x="825496" y="0"/>
                  </a:lnTo>
                  <a:lnTo>
                    <a:pt x="820962" y="1383"/>
                  </a:lnTo>
                  <a:lnTo>
                    <a:pt x="817241" y="4151"/>
                  </a:lnTo>
                  <a:lnTo>
                    <a:pt x="813614" y="6919"/>
                  </a:lnTo>
                  <a:lnTo>
                    <a:pt x="811800" y="11690"/>
                  </a:lnTo>
                  <a:lnTo>
                    <a:pt x="811800" y="25147"/>
                  </a:lnTo>
                  <a:lnTo>
                    <a:pt x="813614" y="29919"/>
                  </a:lnTo>
                  <a:lnTo>
                    <a:pt x="817241" y="32782"/>
                  </a:lnTo>
                  <a:lnTo>
                    <a:pt x="820962" y="35550"/>
                  </a:lnTo>
                  <a:lnTo>
                    <a:pt x="825496" y="36934"/>
                  </a:lnTo>
                  <a:lnTo>
                    <a:pt x="835994" y="36934"/>
                  </a:lnTo>
                  <a:lnTo>
                    <a:pt x="840432" y="35550"/>
                  </a:lnTo>
                  <a:lnTo>
                    <a:pt x="847972" y="29919"/>
                  </a:lnTo>
                  <a:lnTo>
                    <a:pt x="849881" y="25147"/>
                  </a:lnTo>
                  <a:lnTo>
                    <a:pt x="849881" y="11690"/>
                  </a:lnTo>
                  <a:lnTo>
                    <a:pt x="847972" y="6919"/>
                  </a:lnTo>
                  <a:lnTo>
                    <a:pt x="844154" y="4151"/>
                  </a:lnTo>
                  <a:lnTo>
                    <a:pt x="840432" y="1383"/>
                  </a:lnTo>
                  <a:lnTo>
                    <a:pt x="835994" y="0"/>
                  </a:lnTo>
                  <a:close/>
                </a:path>
                <a:path w="1263650" h="222250">
                  <a:moveTo>
                    <a:pt x="952373" y="57691"/>
                  </a:moveTo>
                  <a:lnTo>
                    <a:pt x="914292" y="67426"/>
                  </a:lnTo>
                  <a:lnTo>
                    <a:pt x="885008" y="105577"/>
                  </a:lnTo>
                  <a:lnTo>
                    <a:pt x="879935" y="141009"/>
                  </a:lnTo>
                  <a:lnTo>
                    <a:pt x="880553" y="153848"/>
                  </a:lnTo>
                  <a:lnTo>
                    <a:pt x="895298" y="194281"/>
                  </a:lnTo>
                  <a:lnTo>
                    <a:pt x="926667" y="216962"/>
                  </a:lnTo>
                  <a:lnTo>
                    <a:pt x="958529" y="222036"/>
                  </a:lnTo>
                  <a:lnTo>
                    <a:pt x="966814" y="221875"/>
                  </a:lnTo>
                  <a:lnTo>
                    <a:pt x="973209" y="221472"/>
                  </a:lnTo>
                  <a:lnTo>
                    <a:pt x="973782" y="221472"/>
                  </a:lnTo>
                  <a:lnTo>
                    <a:pt x="1012212" y="211299"/>
                  </a:lnTo>
                  <a:lnTo>
                    <a:pt x="1012212" y="195551"/>
                  </a:lnTo>
                  <a:lnTo>
                    <a:pt x="959960" y="195551"/>
                  </a:lnTo>
                  <a:lnTo>
                    <a:pt x="950696" y="194835"/>
                  </a:lnTo>
                  <a:lnTo>
                    <a:pt x="950124" y="194835"/>
                  </a:lnTo>
                  <a:lnTo>
                    <a:pt x="940992" y="192438"/>
                  </a:lnTo>
                  <a:lnTo>
                    <a:pt x="915420" y="158456"/>
                  </a:lnTo>
                  <a:lnTo>
                    <a:pt x="914436" y="147594"/>
                  </a:lnTo>
                  <a:lnTo>
                    <a:pt x="1020228" y="147594"/>
                  </a:lnTo>
                  <a:lnTo>
                    <a:pt x="1020164" y="128196"/>
                  </a:lnTo>
                  <a:lnTo>
                    <a:pt x="1019944" y="123543"/>
                  </a:lnTo>
                  <a:lnTo>
                    <a:pt x="915152" y="123543"/>
                  </a:lnTo>
                  <a:lnTo>
                    <a:pt x="916512" y="114194"/>
                  </a:lnTo>
                  <a:lnTo>
                    <a:pt x="944803" y="83674"/>
                  </a:lnTo>
                  <a:lnTo>
                    <a:pt x="952373" y="83030"/>
                  </a:lnTo>
                  <a:lnTo>
                    <a:pt x="1007064" y="83030"/>
                  </a:lnTo>
                  <a:lnTo>
                    <a:pt x="1002155" y="76982"/>
                  </a:lnTo>
                  <a:lnTo>
                    <a:pt x="962953" y="58300"/>
                  </a:lnTo>
                  <a:lnTo>
                    <a:pt x="963763" y="58300"/>
                  </a:lnTo>
                  <a:lnTo>
                    <a:pt x="952373" y="57691"/>
                  </a:lnTo>
                  <a:close/>
                </a:path>
                <a:path w="1263650" h="222250">
                  <a:moveTo>
                    <a:pt x="1012212" y="183956"/>
                  </a:moveTo>
                  <a:lnTo>
                    <a:pt x="974347" y="194835"/>
                  </a:lnTo>
                  <a:lnTo>
                    <a:pt x="959960" y="195551"/>
                  </a:lnTo>
                  <a:lnTo>
                    <a:pt x="1012212" y="195551"/>
                  </a:lnTo>
                  <a:lnTo>
                    <a:pt x="1012212" y="183956"/>
                  </a:lnTo>
                  <a:close/>
                </a:path>
                <a:path w="1263650" h="222250">
                  <a:moveTo>
                    <a:pt x="1007064" y="83030"/>
                  </a:moveTo>
                  <a:lnTo>
                    <a:pt x="960294" y="83030"/>
                  </a:lnTo>
                  <a:lnTo>
                    <a:pt x="966784" y="84748"/>
                  </a:lnTo>
                  <a:lnTo>
                    <a:pt x="971841" y="88184"/>
                  </a:lnTo>
                  <a:lnTo>
                    <a:pt x="976995" y="91620"/>
                  </a:lnTo>
                  <a:lnTo>
                    <a:pt x="980813" y="96391"/>
                  </a:lnTo>
                  <a:lnTo>
                    <a:pt x="983294" y="102499"/>
                  </a:lnTo>
                  <a:lnTo>
                    <a:pt x="985871" y="108607"/>
                  </a:lnTo>
                  <a:lnTo>
                    <a:pt x="987207" y="115622"/>
                  </a:lnTo>
                  <a:lnTo>
                    <a:pt x="987303" y="123543"/>
                  </a:lnTo>
                  <a:lnTo>
                    <a:pt x="1019944" y="123543"/>
                  </a:lnTo>
                  <a:lnTo>
                    <a:pt x="1007577" y="83674"/>
                  </a:lnTo>
                  <a:lnTo>
                    <a:pt x="1007064" y="83030"/>
                  </a:lnTo>
                  <a:close/>
                </a:path>
                <a:path w="1263650" h="222250">
                  <a:moveTo>
                    <a:pt x="1064889" y="60555"/>
                  </a:moveTo>
                  <a:lnTo>
                    <a:pt x="1030817" y="60555"/>
                  </a:lnTo>
                  <a:lnTo>
                    <a:pt x="1075192" y="219028"/>
                  </a:lnTo>
                  <a:lnTo>
                    <a:pt x="1112123" y="219028"/>
                  </a:lnTo>
                  <a:lnTo>
                    <a:pt x="1120978" y="188250"/>
                  </a:lnTo>
                  <a:lnTo>
                    <a:pt x="1094951" y="188250"/>
                  </a:lnTo>
                  <a:lnTo>
                    <a:pt x="1094609" y="185673"/>
                  </a:lnTo>
                  <a:lnTo>
                    <a:pt x="1089677" y="158044"/>
                  </a:lnTo>
                  <a:lnTo>
                    <a:pt x="1088172" y="150648"/>
                  </a:lnTo>
                  <a:lnTo>
                    <a:pt x="1086857" y="144731"/>
                  </a:lnTo>
                  <a:lnTo>
                    <a:pt x="1085496" y="139291"/>
                  </a:lnTo>
                  <a:lnTo>
                    <a:pt x="1064889" y="60555"/>
                  </a:lnTo>
                  <a:close/>
                </a:path>
                <a:path w="1263650" h="222250">
                  <a:moveTo>
                    <a:pt x="1174315" y="90045"/>
                  </a:moveTo>
                  <a:lnTo>
                    <a:pt x="1147630" y="90045"/>
                  </a:lnTo>
                  <a:lnTo>
                    <a:pt x="1150059" y="100925"/>
                  </a:lnTo>
                  <a:lnTo>
                    <a:pt x="1151211" y="105601"/>
                  </a:lnTo>
                  <a:lnTo>
                    <a:pt x="1153787" y="116242"/>
                  </a:lnTo>
                  <a:lnTo>
                    <a:pt x="1156457" y="126979"/>
                  </a:lnTo>
                  <a:lnTo>
                    <a:pt x="1159127" y="137287"/>
                  </a:lnTo>
                  <a:lnTo>
                    <a:pt x="1161231" y="145303"/>
                  </a:lnTo>
                  <a:lnTo>
                    <a:pt x="1181273" y="219028"/>
                  </a:lnTo>
                  <a:lnTo>
                    <a:pt x="1218926" y="219028"/>
                  </a:lnTo>
                  <a:lnTo>
                    <a:pt x="1227599" y="188250"/>
                  </a:lnTo>
                  <a:lnTo>
                    <a:pt x="1227640" y="188107"/>
                  </a:lnTo>
                  <a:lnTo>
                    <a:pt x="1198162" y="188107"/>
                  </a:lnTo>
                  <a:lnTo>
                    <a:pt x="1197973" y="185673"/>
                  </a:lnTo>
                  <a:lnTo>
                    <a:pt x="1197880" y="184480"/>
                  </a:lnTo>
                  <a:lnTo>
                    <a:pt x="1197287" y="180472"/>
                  </a:lnTo>
                  <a:lnTo>
                    <a:pt x="1197216" y="179995"/>
                  </a:lnTo>
                  <a:lnTo>
                    <a:pt x="1196245" y="174937"/>
                  </a:lnTo>
                  <a:lnTo>
                    <a:pt x="1195267" y="169306"/>
                  </a:lnTo>
                  <a:lnTo>
                    <a:pt x="1194110" y="163484"/>
                  </a:lnTo>
                  <a:lnTo>
                    <a:pt x="1192864" y="158044"/>
                  </a:lnTo>
                  <a:lnTo>
                    <a:pt x="1191628" y="152509"/>
                  </a:lnTo>
                  <a:lnTo>
                    <a:pt x="1190477" y="147928"/>
                  </a:lnTo>
                  <a:lnTo>
                    <a:pt x="1189554" y="144731"/>
                  </a:lnTo>
                  <a:lnTo>
                    <a:pt x="1174315" y="90045"/>
                  </a:lnTo>
                  <a:close/>
                </a:path>
                <a:path w="1263650" h="222250">
                  <a:moveTo>
                    <a:pt x="1166100" y="60555"/>
                  </a:moveTo>
                  <a:lnTo>
                    <a:pt x="1129306" y="60555"/>
                  </a:lnTo>
                  <a:lnTo>
                    <a:pt x="1104971" y="144301"/>
                  </a:lnTo>
                  <a:lnTo>
                    <a:pt x="1104207" y="146687"/>
                  </a:lnTo>
                  <a:lnTo>
                    <a:pt x="1096480" y="185673"/>
                  </a:lnTo>
                  <a:lnTo>
                    <a:pt x="1096092" y="188250"/>
                  </a:lnTo>
                  <a:lnTo>
                    <a:pt x="1120978" y="188250"/>
                  </a:lnTo>
                  <a:lnTo>
                    <a:pt x="1133492" y="144731"/>
                  </a:lnTo>
                  <a:lnTo>
                    <a:pt x="1134217" y="142154"/>
                  </a:lnTo>
                  <a:lnTo>
                    <a:pt x="1135368" y="137668"/>
                  </a:lnTo>
                  <a:lnTo>
                    <a:pt x="1136604" y="132419"/>
                  </a:lnTo>
                  <a:lnTo>
                    <a:pt x="1137944" y="127170"/>
                  </a:lnTo>
                  <a:lnTo>
                    <a:pt x="1146488" y="90045"/>
                  </a:lnTo>
                  <a:lnTo>
                    <a:pt x="1174315" y="90045"/>
                  </a:lnTo>
                  <a:lnTo>
                    <a:pt x="1166100" y="60555"/>
                  </a:lnTo>
                  <a:close/>
                </a:path>
                <a:path w="1263650" h="222250">
                  <a:moveTo>
                    <a:pt x="1263584" y="60555"/>
                  </a:moveTo>
                  <a:lnTo>
                    <a:pt x="1230088" y="60555"/>
                  </a:lnTo>
                  <a:lnTo>
                    <a:pt x="1209042" y="139291"/>
                  </a:lnTo>
                  <a:lnTo>
                    <a:pt x="1200443" y="179995"/>
                  </a:lnTo>
                  <a:lnTo>
                    <a:pt x="1199314" y="188107"/>
                  </a:lnTo>
                  <a:lnTo>
                    <a:pt x="1227640" y="188107"/>
                  </a:lnTo>
                  <a:lnTo>
                    <a:pt x="1263584" y="60555"/>
                  </a:lnTo>
                  <a:close/>
                </a:path>
              </a:pathLst>
            </a:custGeom>
            <a:solidFill>
              <a:srgbClr val="FFFFFF"/>
            </a:solidFill>
          </p:spPr>
          <p:txBody>
            <a:bodyPr wrap="square" lIns="0" tIns="0" rIns="0" bIns="0" rtlCol="0"/>
            <a:lstStyle/>
            <a:p>
              <a:endParaRPr dirty="0"/>
            </a:p>
          </p:txBody>
        </p:sp>
      </p:grpSp>
      <p:pic>
        <p:nvPicPr>
          <p:cNvPr id="70" name="object 70"/>
          <p:cNvPicPr/>
          <p:nvPr/>
        </p:nvPicPr>
        <p:blipFill>
          <a:blip r:embed="rId3" cstate="print"/>
          <a:stretch>
            <a:fillRect/>
          </a:stretch>
        </p:blipFill>
        <p:spPr>
          <a:xfrm>
            <a:off x="2209356" y="10586068"/>
            <a:ext cx="4837549" cy="607311"/>
          </a:xfrm>
          <a:prstGeom prst="rect">
            <a:avLst/>
          </a:prstGeom>
        </p:spPr>
      </p:pic>
      <p:pic>
        <p:nvPicPr>
          <p:cNvPr id="71" name="object 71"/>
          <p:cNvPicPr/>
          <p:nvPr/>
        </p:nvPicPr>
        <p:blipFill>
          <a:blip r:embed="rId4" cstate="print"/>
          <a:stretch>
            <a:fillRect/>
          </a:stretch>
        </p:blipFill>
        <p:spPr>
          <a:xfrm>
            <a:off x="7130673" y="10586068"/>
            <a:ext cx="5633336" cy="607311"/>
          </a:xfrm>
          <a:prstGeom prst="rect">
            <a:avLst/>
          </a:prstGeom>
        </p:spPr>
      </p:pic>
      <p:grpSp>
        <p:nvGrpSpPr>
          <p:cNvPr id="72" name="object 72"/>
          <p:cNvGrpSpPr/>
          <p:nvPr/>
        </p:nvGrpSpPr>
        <p:grpSpPr>
          <a:xfrm>
            <a:off x="12847776" y="10586068"/>
            <a:ext cx="1874520" cy="607695"/>
            <a:chOff x="12847776" y="10586068"/>
            <a:chExt cx="1874520" cy="607695"/>
          </a:xfrm>
          <a:effectLst>
            <a:glow rad="228600">
              <a:schemeClr val="accent2">
                <a:satMod val="175000"/>
                <a:alpha val="40000"/>
              </a:schemeClr>
            </a:glow>
          </a:effectLst>
        </p:grpSpPr>
        <p:sp>
          <p:nvSpPr>
            <p:cNvPr id="73" name="object 73"/>
            <p:cNvSpPr/>
            <p:nvPr/>
          </p:nvSpPr>
          <p:spPr>
            <a:xfrm>
              <a:off x="12847776" y="10586068"/>
              <a:ext cx="1874520" cy="607695"/>
            </a:xfrm>
            <a:custGeom>
              <a:avLst/>
              <a:gdLst/>
              <a:ahLst/>
              <a:cxnLst/>
              <a:rect l="l" t="t" r="r" b="b"/>
              <a:pathLst>
                <a:path w="1874519" h="607695">
                  <a:moveTo>
                    <a:pt x="1832404" y="0"/>
                  </a:moveTo>
                  <a:lnTo>
                    <a:pt x="41883" y="0"/>
                  </a:lnTo>
                  <a:lnTo>
                    <a:pt x="25580" y="3291"/>
                  </a:lnTo>
                  <a:lnTo>
                    <a:pt x="12267" y="12267"/>
                  </a:lnTo>
                  <a:lnTo>
                    <a:pt x="3291" y="25580"/>
                  </a:lnTo>
                  <a:lnTo>
                    <a:pt x="0" y="41883"/>
                  </a:lnTo>
                  <a:lnTo>
                    <a:pt x="0" y="565427"/>
                  </a:lnTo>
                  <a:lnTo>
                    <a:pt x="3291" y="581730"/>
                  </a:lnTo>
                  <a:lnTo>
                    <a:pt x="12267" y="595043"/>
                  </a:lnTo>
                  <a:lnTo>
                    <a:pt x="25580" y="604019"/>
                  </a:lnTo>
                  <a:lnTo>
                    <a:pt x="41883" y="607311"/>
                  </a:lnTo>
                  <a:lnTo>
                    <a:pt x="1832404" y="607311"/>
                  </a:lnTo>
                  <a:lnTo>
                    <a:pt x="1848707" y="604019"/>
                  </a:lnTo>
                  <a:lnTo>
                    <a:pt x="1862020" y="595043"/>
                  </a:lnTo>
                  <a:lnTo>
                    <a:pt x="1870996" y="581730"/>
                  </a:lnTo>
                  <a:lnTo>
                    <a:pt x="1874288" y="565427"/>
                  </a:lnTo>
                  <a:lnTo>
                    <a:pt x="1874288" y="41883"/>
                  </a:lnTo>
                  <a:lnTo>
                    <a:pt x="1870996" y="25580"/>
                  </a:lnTo>
                  <a:lnTo>
                    <a:pt x="1862020" y="12267"/>
                  </a:lnTo>
                  <a:lnTo>
                    <a:pt x="1848707" y="3291"/>
                  </a:lnTo>
                  <a:lnTo>
                    <a:pt x="1832404" y="0"/>
                  </a:lnTo>
                  <a:close/>
                </a:path>
              </a:pathLst>
            </a:custGeom>
            <a:solidFill>
              <a:srgbClr val="E23644"/>
            </a:solidFill>
          </p:spPr>
          <p:txBody>
            <a:bodyPr wrap="square" lIns="0" tIns="0" rIns="0" bIns="0" rtlCol="0"/>
            <a:lstStyle/>
            <a:p>
              <a:endParaRPr dirty="0"/>
            </a:p>
          </p:txBody>
        </p:sp>
        <p:sp>
          <p:nvSpPr>
            <p:cNvPr id="74" name="object 74"/>
            <p:cNvSpPr/>
            <p:nvPr/>
          </p:nvSpPr>
          <p:spPr>
            <a:xfrm>
              <a:off x="13165747" y="10782152"/>
              <a:ext cx="1236345" cy="226060"/>
            </a:xfrm>
            <a:custGeom>
              <a:avLst/>
              <a:gdLst/>
              <a:ahLst/>
              <a:cxnLst/>
              <a:rect l="l" t="t" r="r" b="b"/>
              <a:pathLst>
                <a:path w="1236344" h="226059">
                  <a:moveTo>
                    <a:pt x="0" y="182095"/>
                  </a:moveTo>
                  <a:lnTo>
                    <a:pt x="10641" y="218886"/>
                  </a:lnTo>
                  <a:lnTo>
                    <a:pt x="50772" y="225615"/>
                  </a:lnTo>
                  <a:lnTo>
                    <a:pt x="58407" y="225615"/>
                  </a:lnTo>
                  <a:lnTo>
                    <a:pt x="69303" y="225184"/>
                  </a:lnTo>
                  <a:lnTo>
                    <a:pt x="69601" y="225184"/>
                  </a:lnTo>
                  <a:lnTo>
                    <a:pt x="106794" y="214484"/>
                  </a:lnTo>
                  <a:lnTo>
                    <a:pt x="125484" y="196697"/>
                  </a:lnTo>
                  <a:lnTo>
                    <a:pt x="60555" y="196697"/>
                  </a:lnTo>
                  <a:lnTo>
                    <a:pt x="52431" y="196419"/>
                  </a:lnTo>
                  <a:lnTo>
                    <a:pt x="13809" y="187535"/>
                  </a:lnTo>
                  <a:lnTo>
                    <a:pt x="6558" y="184824"/>
                  </a:lnTo>
                  <a:lnTo>
                    <a:pt x="0" y="182095"/>
                  </a:lnTo>
                  <a:close/>
                </a:path>
                <a:path w="1236344" h="226059">
                  <a:moveTo>
                    <a:pt x="71435" y="10450"/>
                  </a:moveTo>
                  <a:lnTo>
                    <a:pt x="27772" y="20909"/>
                  </a:lnTo>
                  <a:lnTo>
                    <a:pt x="3104" y="58300"/>
                  </a:lnTo>
                  <a:lnTo>
                    <a:pt x="2576" y="66853"/>
                  </a:lnTo>
                  <a:lnTo>
                    <a:pt x="2576" y="75729"/>
                  </a:lnTo>
                  <a:lnTo>
                    <a:pt x="23191" y="111709"/>
                  </a:lnTo>
                  <a:lnTo>
                    <a:pt x="54685" y="128840"/>
                  </a:lnTo>
                  <a:lnTo>
                    <a:pt x="61950" y="131873"/>
                  </a:lnTo>
                  <a:lnTo>
                    <a:pt x="98396" y="156470"/>
                  </a:lnTo>
                  <a:lnTo>
                    <a:pt x="100066" y="161719"/>
                  </a:lnTo>
                  <a:lnTo>
                    <a:pt x="100066" y="173744"/>
                  </a:lnTo>
                  <a:lnTo>
                    <a:pt x="76688" y="195587"/>
                  </a:lnTo>
                  <a:lnTo>
                    <a:pt x="76550" y="195587"/>
                  </a:lnTo>
                  <a:lnTo>
                    <a:pt x="69430" y="196697"/>
                  </a:lnTo>
                  <a:lnTo>
                    <a:pt x="125484" y="196697"/>
                  </a:lnTo>
                  <a:lnTo>
                    <a:pt x="128793" y="190875"/>
                  </a:lnTo>
                  <a:lnTo>
                    <a:pt x="133994" y="165775"/>
                  </a:lnTo>
                  <a:lnTo>
                    <a:pt x="133592" y="157892"/>
                  </a:lnTo>
                  <a:lnTo>
                    <a:pt x="114668" y="123669"/>
                  </a:lnTo>
                  <a:lnTo>
                    <a:pt x="72419" y="101426"/>
                  </a:lnTo>
                  <a:lnTo>
                    <a:pt x="65923" y="98491"/>
                  </a:lnTo>
                  <a:lnTo>
                    <a:pt x="36504" y="72389"/>
                  </a:lnTo>
                  <a:lnTo>
                    <a:pt x="36504" y="60841"/>
                  </a:lnTo>
                  <a:lnTo>
                    <a:pt x="63179" y="39654"/>
                  </a:lnTo>
                  <a:lnTo>
                    <a:pt x="124674" y="39654"/>
                  </a:lnTo>
                  <a:lnTo>
                    <a:pt x="130988" y="23620"/>
                  </a:lnTo>
                  <a:lnTo>
                    <a:pt x="87397" y="11309"/>
                  </a:lnTo>
                  <a:lnTo>
                    <a:pt x="79541" y="10665"/>
                  </a:lnTo>
                  <a:lnTo>
                    <a:pt x="71435" y="10450"/>
                  </a:lnTo>
                  <a:close/>
                </a:path>
                <a:path w="1236344" h="226059">
                  <a:moveTo>
                    <a:pt x="124674" y="39654"/>
                  </a:moveTo>
                  <a:lnTo>
                    <a:pt x="78831" y="39654"/>
                  </a:lnTo>
                  <a:lnTo>
                    <a:pt x="87411" y="40751"/>
                  </a:lnTo>
                  <a:lnTo>
                    <a:pt x="87221" y="40751"/>
                  </a:lnTo>
                  <a:lnTo>
                    <a:pt x="120108" y="51249"/>
                  </a:lnTo>
                  <a:lnTo>
                    <a:pt x="124674" y="39654"/>
                  </a:lnTo>
                  <a:close/>
                </a:path>
                <a:path w="1236344" h="226059">
                  <a:moveTo>
                    <a:pt x="230473" y="61270"/>
                  </a:moveTo>
                  <a:lnTo>
                    <a:pt x="190246" y="70862"/>
                  </a:lnTo>
                  <a:lnTo>
                    <a:pt x="164193" y="98777"/>
                  </a:lnTo>
                  <a:lnTo>
                    <a:pt x="155173" y="143156"/>
                  </a:lnTo>
                  <a:lnTo>
                    <a:pt x="155469" y="151504"/>
                  </a:lnTo>
                  <a:lnTo>
                    <a:pt x="167162" y="192366"/>
                  </a:lnTo>
                  <a:lnTo>
                    <a:pt x="199552" y="220174"/>
                  </a:lnTo>
                  <a:lnTo>
                    <a:pt x="229471" y="225615"/>
                  </a:lnTo>
                  <a:lnTo>
                    <a:pt x="237980" y="225275"/>
                  </a:lnTo>
                  <a:lnTo>
                    <a:pt x="279397" y="209062"/>
                  </a:lnTo>
                  <a:lnTo>
                    <a:pt x="289506" y="198128"/>
                  </a:lnTo>
                  <a:lnTo>
                    <a:pt x="220691" y="198128"/>
                  </a:lnTo>
                  <a:lnTo>
                    <a:pt x="213056" y="195981"/>
                  </a:lnTo>
                  <a:lnTo>
                    <a:pt x="190855" y="159225"/>
                  </a:lnTo>
                  <a:lnTo>
                    <a:pt x="189817" y="143156"/>
                  </a:lnTo>
                  <a:lnTo>
                    <a:pt x="190416" y="130818"/>
                  </a:lnTo>
                  <a:lnTo>
                    <a:pt x="211827" y="92407"/>
                  </a:lnTo>
                  <a:lnTo>
                    <a:pt x="229902" y="88900"/>
                  </a:lnTo>
                  <a:lnTo>
                    <a:pt x="289121" y="88900"/>
                  </a:lnTo>
                  <a:lnTo>
                    <a:pt x="284050" y="82637"/>
                  </a:lnTo>
                  <a:lnTo>
                    <a:pt x="241103" y="61870"/>
                  </a:lnTo>
                  <a:lnTo>
                    <a:pt x="230473" y="61270"/>
                  </a:lnTo>
                  <a:close/>
                </a:path>
                <a:path w="1236344" h="226059">
                  <a:moveTo>
                    <a:pt x="289121" y="88900"/>
                  </a:moveTo>
                  <a:lnTo>
                    <a:pt x="239349" y="88900"/>
                  </a:lnTo>
                  <a:lnTo>
                    <a:pt x="247032" y="91047"/>
                  </a:lnTo>
                  <a:lnTo>
                    <a:pt x="252949" y="95342"/>
                  </a:lnTo>
                  <a:lnTo>
                    <a:pt x="269868" y="134826"/>
                  </a:lnTo>
                  <a:lnTo>
                    <a:pt x="270128" y="143156"/>
                  </a:lnTo>
                  <a:lnTo>
                    <a:pt x="269868" y="151504"/>
                  </a:lnTo>
                  <a:lnTo>
                    <a:pt x="252949" y="191686"/>
                  </a:lnTo>
                  <a:lnTo>
                    <a:pt x="239398" y="198128"/>
                  </a:lnTo>
                  <a:lnTo>
                    <a:pt x="289506" y="198128"/>
                  </a:lnTo>
                  <a:lnTo>
                    <a:pt x="303483" y="161802"/>
                  </a:lnTo>
                  <a:lnTo>
                    <a:pt x="304771" y="143156"/>
                  </a:lnTo>
                  <a:lnTo>
                    <a:pt x="304191" y="130818"/>
                  </a:lnTo>
                  <a:lnTo>
                    <a:pt x="304181" y="130612"/>
                  </a:lnTo>
                  <a:lnTo>
                    <a:pt x="302410" y="119034"/>
                  </a:lnTo>
                  <a:lnTo>
                    <a:pt x="299457" y="108423"/>
                  </a:lnTo>
                  <a:lnTo>
                    <a:pt x="295324" y="98777"/>
                  </a:lnTo>
                  <a:lnTo>
                    <a:pt x="290143" y="90161"/>
                  </a:lnTo>
                  <a:lnTo>
                    <a:pt x="289121" y="88900"/>
                  </a:lnTo>
                  <a:close/>
                </a:path>
                <a:path w="1236344" h="226059">
                  <a:moveTo>
                    <a:pt x="370759" y="0"/>
                  </a:moveTo>
                  <a:lnTo>
                    <a:pt x="336974" y="0"/>
                  </a:lnTo>
                  <a:lnTo>
                    <a:pt x="336974" y="222751"/>
                  </a:lnTo>
                  <a:lnTo>
                    <a:pt x="370759" y="222751"/>
                  </a:lnTo>
                  <a:lnTo>
                    <a:pt x="370759" y="0"/>
                  </a:lnTo>
                  <a:close/>
                </a:path>
                <a:path w="1236344" h="226059">
                  <a:moveTo>
                    <a:pt x="444906" y="64277"/>
                  </a:moveTo>
                  <a:lnTo>
                    <a:pt x="411121" y="64277"/>
                  </a:lnTo>
                  <a:lnTo>
                    <a:pt x="411224" y="170132"/>
                  </a:lnTo>
                  <a:lnTo>
                    <a:pt x="411542" y="177406"/>
                  </a:lnTo>
                  <a:lnTo>
                    <a:pt x="431244" y="216112"/>
                  </a:lnTo>
                  <a:lnTo>
                    <a:pt x="467812" y="225615"/>
                  </a:lnTo>
                  <a:lnTo>
                    <a:pt x="474778" y="225615"/>
                  </a:lnTo>
                  <a:lnTo>
                    <a:pt x="481411" y="224708"/>
                  </a:lnTo>
                  <a:lnTo>
                    <a:pt x="487710" y="222894"/>
                  </a:lnTo>
                  <a:lnTo>
                    <a:pt x="494009" y="221176"/>
                  </a:lnTo>
                  <a:lnTo>
                    <a:pt x="517630" y="201421"/>
                  </a:lnTo>
                  <a:lnTo>
                    <a:pt x="550556" y="201421"/>
                  </a:lnTo>
                  <a:lnTo>
                    <a:pt x="550556" y="198271"/>
                  </a:lnTo>
                  <a:lnTo>
                    <a:pt x="465235" y="198271"/>
                  </a:lnTo>
                  <a:lnTo>
                    <a:pt x="457409" y="195217"/>
                  </a:lnTo>
                  <a:lnTo>
                    <a:pt x="444906" y="161480"/>
                  </a:lnTo>
                  <a:lnTo>
                    <a:pt x="444906" y="64277"/>
                  </a:lnTo>
                  <a:close/>
                </a:path>
                <a:path w="1236344" h="226059">
                  <a:moveTo>
                    <a:pt x="550556" y="201421"/>
                  </a:moveTo>
                  <a:lnTo>
                    <a:pt x="519491" y="201421"/>
                  </a:lnTo>
                  <a:lnTo>
                    <a:pt x="523960" y="222232"/>
                  </a:lnTo>
                  <a:lnTo>
                    <a:pt x="524072" y="222751"/>
                  </a:lnTo>
                  <a:lnTo>
                    <a:pt x="550556" y="222751"/>
                  </a:lnTo>
                  <a:lnTo>
                    <a:pt x="550556" y="201421"/>
                  </a:lnTo>
                  <a:close/>
                </a:path>
                <a:path w="1236344" h="226059">
                  <a:moveTo>
                    <a:pt x="550556" y="64277"/>
                  </a:moveTo>
                  <a:lnTo>
                    <a:pt x="516771" y="64277"/>
                  </a:lnTo>
                  <a:lnTo>
                    <a:pt x="516771" y="143156"/>
                  </a:lnTo>
                  <a:lnTo>
                    <a:pt x="516530" y="151754"/>
                  </a:lnTo>
                  <a:lnTo>
                    <a:pt x="494152" y="196172"/>
                  </a:lnTo>
                  <a:lnTo>
                    <a:pt x="486040" y="198271"/>
                  </a:lnTo>
                  <a:lnTo>
                    <a:pt x="550556" y="198271"/>
                  </a:lnTo>
                  <a:lnTo>
                    <a:pt x="550556" y="64277"/>
                  </a:lnTo>
                  <a:close/>
                </a:path>
                <a:path w="1236344" h="226059">
                  <a:moveTo>
                    <a:pt x="629428" y="89902"/>
                  </a:moveTo>
                  <a:lnTo>
                    <a:pt x="595642" y="89902"/>
                  </a:lnTo>
                  <a:lnTo>
                    <a:pt x="595642" y="175080"/>
                  </a:lnTo>
                  <a:lnTo>
                    <a:pt x="595967" y="182667"/>
                  </a:lnTo>
                  <a:lnTo>
                    <a:pt x="596036" y="184287"/>
                  </a:lnTo>
                  <a:lnTo>
                    <a:pt x="618977" y="221176"/>
                  </a:lnTo>
                  <a:lnTo>
                    <a:pt x="634199" y="225615"/>
                  </a:lnTo>
                  <a:lnTo>
                    <a:pt x="649564" y="225615"/>
                  </a:lnTo>
                  <a:lnTo>
                    <a:pt x="655720" y="225042"/>
                  </a:lnTo>
                  <a:lnTo>
                    <a:pt x="667554" y="222751"/>
                  </a:lnTo>
                  <a:lnTo>
                    <a:pt x="672374" y="221368"/>
                  </a:lnTo>
                  <a:lnTo>
                    <a:pt x="676096" y="219745"/>
                  </a:lnTo>
                  <a:lnTo>
                    <a:pt x="676096" y="198415"/>
                  </a:lnTo>
                  <a:lnTo>
                    <a:pt x="644744" y="198415"/>
                  </a:lnTo>
                  <a:lnTo>
                    <a:pt x="639448" y="196458"/>
                  </a:lnTo>
                  <a:lnTo>
                    <a:pt x="631432" y="188632"/>
                  </a:lnTo>
                  <a:lnTo>
                    <a:pt x="629428" y="182667"/>
                  </a:lnTo>
                  <a:lnTo>
                    <a:pt x="629428" y="89902"/>
                  </a:lnTo>
                  <a:close/>
                </a:path>
                <a:path w="1236344" h="226059">
                  <a:moveTo>
                    <a:pt x="676096" y="194263"/>
                  </a:moveTo>
                  <a:lnTo>
                    <a:pt x="655720" y="198415"/>
                  </a:lnTo>
                  <a:lnTo>
                    <a:pt x="676096" y="198415"/>
                  </a:lnTo>
                  <a:lnTo>
                    <a:pt x="676096" y="194263"/>
                  </a:lnTo>
                  <a:close/>
                </a:path>
                <a:path w="1236344" h="226059">
                  <a:moveTo>
                    <a:pt x="629428" y="29060"/>
                  </a:moveTo>
                  <a:lnTo>
                    <a:pt x="608240" y="29060"/>
                  </a:lnTo>
                  <a:lnTo>
                    <a:pt x="597217" y="62988"/>
                  </a:lnTo>
                  <a:lnTo>
                    <a:pt x="574025" y="74870"/>
                  </a:lnTo>
                  <a:lnTo>
                    <a:pt x="574025" y="89902"/>
                  </a:lnTo>
                  <a:lnTo>
                    <a:pt x="674807" y="89902"/>
                  </a:lnTo>
                  <a:lnTo>
                    <a:pt x="674807" y="64277"/>
                  </a:lnTo>
                  <a:lnTo>
                    <a:pt x="629428" y="64277"/>
                  </a:lnTo>
                  <a:lnTo>
                    <a:pt x="629428" y="29060"/>
                  </a:lnTo>
                  <a:close/>
                </a:path>
                <a:path w="1236344" h="226059">
                  <a:moveTo>
                    <a:pt x="735499" y="64277"/>
                  </a:moveTo>
                  <a:lnTo>
                    <a:pt x="701857" y="64277"/>
                  </a:lnTo>
                  <a:lnTo>
                    <a:pt x="701857" y="222751"/>
                  </a:lnTo>
                  <a:lnTo>
                    <a:pt x="735499" y="222751"/>
                  </a:lnTo>
                  <a:lnTo>
                    <a:pt x="735499" y="64277"/>
                  </a:lnTo>
                  <a:close/>
                </a:path>
                <a:path w="1236344" h="226059">
                  <a:moveTo>
                    <a:pt x="724046" y="3578"/>
                  </a:moveTo>
                  <a:lnTo>
                    <a:pt x="713548" y="3578"/>
                  </a:lnTo>
                  <a:lnTo>
                    <a:pt x="709015" y="4962"/>
                  </a:lnTo>
                  <a:lnTo>
                    <a:pt x="705292" y="7730"/>
                  </a:lnTo>
                  <a:lnTo>
                    <a:pt x="701665" y="10498"/>
                  </a:lnTo>
                  <a:lnTo>
                    <a:pt x="699853" y="15269"/>
                  </a:lnTo>
                  <a:lnTo>
                    <a:pt x="699853" y="28726"/>
                  </a:lnTo>
                  <a:lnTo>
                    <a:pt x="701665" y="33498"/>
                  </a:lnTo>
                  <a:lnTo>
                    <a:pt x="705292" y="36361"/>
                  </a:lnTo>
                  <a:lnTo>
                    <a:pt x="709015" y="39129"/>
                  </a:lnTo>
                  <a:lnTo>
                    <a:pt x="713548" y="40513"/>
                  </a:lnTo>
                  <a:lnTo>
                    <a:pt x="724046" y="40513"/>
                  </a:lnTo>
                  <a:lnTo>
                    <a:pt x="728483" y="39129"/>
                  </a:lnTo>
                  <a:lnTo>
                    <a:pt x="736023" y="33498"/>
                  </a:lnTo>
                  <a:lnTo>
                    <a:pt x="737932" y="28726"/>
                  </a:lnTo>
                  <a:lnTo>
                    <a:pt x="737932" y="15269"/>
                  </a:lnTo>
                  <a:lnTo>
                    <a:pt x="736023" y="10498"/>
                  </a:lnTo>
                  <a:lnTo>
                    <a:pt x="732206" y="7730"/>
                  </a:lnTo>
                  <a:lnTo>
                    <a:pt x="728483" y="4962"/>
                  </a:lnTo>
                  <a:lnTo>
                    <a:pt x="724046" y="3578"/>
                  </a:lnTo>
                  <a:close/>
                </a:path>
                <a:path w="1236344" h="226059">
                  <a:moveTo>
                    <a:pt x="843287" y="61270"/>
                  </a:moveTo>
                  <a:lnTo>
                    <a:pt x="803060" y="70862"/>
                  </a:lnTo>
                  <a:lnTo>
                    <a:pt x="777005" y="98777"/>
                  </a:lnTo>
                  <a:lnTo>
                    <a:pt x="767987" y="143156"/>
                  </a:lnTo>
                  <a:lnTo>
                    <a:pt x="768282" y="151504"/>
                  </a:lnTo>
                  <a:lnTo>
                    <a:pt x="779976" y="192366"/>
                  </a:lnTo>
                  <a:lnTo>
                    <a:pt x="812365" y="220174"/>
                  </a:lnTo>
                  <a:lnTo>
                    <a:pt x="842285" y="225615"/>
                  </a:lnTo>
                  <a:lnTo>
                    <a:pt x="850794" y="225275"/>
                  </a:lnTo>
                  <a:lnTo>
                    <a:pt x="892211" y="209062"/>
                  </a:lnTo>
                  <a:lnTo>
                    <a:pt x="902320" y="198128"/>
                  </a:lnTo>
                  <a:lnTo>
                    <a:pt x="833505" y="198128"/>
                  </a:lnTo>
                  <a:lnTo>
                    <a:pt x="825870" y="195981"/>
                  </a:lnTo>
                  <a:lnTo>
                    <a:pt x="803669" y="159225"/>
                  </a:lnTo>
                  <a:lnTo>
                    <a:pt x="802631" y="143156"/>
                  </a:lnTo>
                  <a:lnTo>
                    <a:pt x="803230" y="130818"/>
                  </a:lnTo>
                  <a:lnTo>
                    <a:pt x="824641" y="92407"/>
                  </a:lnTo>
                  <a:lnTo>
                    <a:pt x="842714" y="88900"/>
                  </a:lnTo>
                  <a:lnTo>
                    <a:pt x="901935" y="88900"/>
                  </a:lnTo>
                  <a:lnTo>
                    <a:pt x="896863" y="82637"/>
                  </a:lnTo>
                  <a:lnTo>
                    <a:pt x="853916" y="61870"/>
                  </a:lnTo>
                  <a:lnTo>
                    <a:pt x="843287" y="61270"/>
                  </a:lnTo>
                  <a:close/>
                </a:path>
                <a:path w="1236344" h="226059">
                  <a:moveTo>
                    <a:pt x="901935" y="88900"/>
                  </a:moveTo>
                  <a:lnTo>
                    <a:pt x="852163" y="88900"/>
                  </a:lnTo>
                  <a:lnTo>
                    <a:pt x="859846" y="91047"/>
                  </a:lnTo>
                  <a:lnTo>
                    <a:pt x="865763" y="95342"/>
                  </a:lnTo>
                  <a:lnTo>
                    <a:pt x="871680" y="99541"/>
                  </a:lnTo>
                  <a:lnTo>
                    <a:pt x="876022" y="105697"/>
                  </a:lnTo>
                  <a:lnTo>
                    <a:pt x="878790" y="113809"/>
                  </a:lnTo>
                  <a:lnTo>
                    <a:pt x="880563" y="120000"/>
                  </a:lnTo>
                  <a:lnTo>
                    <a:pt x="880606" y="120153"/>
                  </a:lnTo>
                  <a:lnTo>
                    <a:pt x="881904" y="127158"/>
                  </a:lnTo>
                  <a:lnTo>
                    <a:pt x="882682" y="134826"/>
                  </a:lnTo>
                  <a:lnTo>
                    <a:pt x="882941" y="143156"/>
                  </a:lnTo>
                  <a:lnTo>
                    <a:pt x="882682" y="151504"/>
                  </a:lnTo>
                  <a:lnTo>
                    <a:pt x="865763" y="191686"/>
                  </a:lnTo>
                  <a:lnTo>
                    <a:pt x="852210" y="198128"/>
                  </a:lnTo>
                  <a:lnTo>
                    <a:pt x="902320" y="198128"/>
                  </a:lnTo>
                  <a:lnTo>
                    <a:pt x="916297" y="161802"/>
                  </a:lnTo>
                  <a:lnTo>
                    <a:pt x="917585" y="143156"/>
                  </a:lnTo>
                  <a:lnTo>
                    <a:pt x="917004" y="130818"/>
                  </a:lnTo>
                  <a:lnTo>
                    <a:pt x="916995" y="130612"/>
                  </a:lnTo>
                  <a:lnTo>
                    <a:pt x="915223" y="119034"/>
                  </a:lnTo>
                  <a:lnTo>
                    <a:pt x="912271" y="108423"/>
                  </a:lnTo>
                  <a:lnTo>
                    <a:pt x="908137" y="98777"/>
                  </a:lnTo>
                  <a:lnTo>
                    <a:pt x="902957" y="90161"/>
                  </a:lnTo>
                  <a:lnTo>
                    <a:pt x="901935" y="88900"/>
                  </a:lnTo>
                  <a:close/>
                </a:path>
                <a:path w="1236344" h="226059">
                  <a:moveTo>
                    <a:pt x="975986" y="64277"/>
                  </a:moveTo>
                  <a:lnTo>
                    <a:pt x="949787" y="64277"/>
                  </a:lnTo>
                  <a:lnTo>
                    <a:pt x="949787" y="222751"/>
                  </a:lnTo>
                  <a:lnTo>
                    <a:pt x="983429" y="222751"/>
                  </a:lnTo>
                  <a:lnTo>
                    <a:pt x="983429" y="144015"/>
                  </a:lnTo>
                  <a:lnTo>
                    <a:pt x="983984" y="131355"/>
                  </a:lnTo>
                  <a:lnTo>
                    <a:pt x="1004831" y="92300"/>
                  </a:lnTo>
                  <a:lnTo>
                    <a:pt x="1024373" y="88756"/>
                  </a:lnTo>
                  <a:lnTo>
                    <a:pt x="1083288" y="88756"/>
                  </a:lnTo>
                  <a:lnTo>
                    <a:pt x="1081878" y="85750"/>
                  </a:lnTo>
                  <a:lnTo>
                    <a:pt x="980709" y="85750"/>
                  </a:lnTo>
                  <a:lnTo>
                    <a:pt x="976088" y="64742"/>
                  </a:lnTo>
                  <a:lnTo>
                    <a:pt x="975986" y="64277"/>
                  </a:lnTo>
                  <a:close/>
                </a:path>
                <a:path w="1236344" h="226059">
                  <a:moveTo>
                    <a:pt x="1083288" y="88756"/>
                  </a:moveTo>
                  <a:lnTo>
                    <a:pt x="1034961" y="88756"/>
                  </a:lnTo>
                  <a:lnTo>
                    <a:pt x="1042793" y="91858"/>
                  </a:lnTo>
                  <a:lnTo>
                    <a:pt x="1047850" y="98062"/>
                  </a:lnTo>
                  <a:lnTo>
                    <a:pt x="1051170" y="103224"/>
                  </a:lnTo>
                  <a:lnTo>
                    <a:pt x="1053543" y="109550"/>
                  </a:lnTo>
                  <a:lnTo>
                    <a:pt x="1054967" y="117039"/>
                  </a:lnTo>
                  <a:lnTo>
                    <a:pt x="1055442" y="125691"/>
                  </a:lnTo>
                  <a:lnTo>
                    <a:pt x="1055442" y="222751"/>
                  </a:lnTo>
                  <a:lnTo>
                    <a:pt x="1089074" y="222751"/>
                  </a:lnTo>
                  <a:lnTo>
                    <a:pt x="1089074" y="119392"/>
                  </a:lnTo>
                  <a:lnTo>
                    <a:pt x="1088136" y="105193"/>
                  </a:lnTo>
                  <a:lnTo>
                    <a:pt x="1085319" y="93087"/>
                  </a:lnTo>
                  <a:lnTo>
                    <a:pt x="1083288" y="88756"/>
                  </a:lnTo>
                  <a:close/>
                </a:path>
                <a:path w="1236344" h="226059">
                  <a:moveTo>
                    <a:pt x="1032389" y="61270"/>
                  </a:moveTo>
                  <a:lnTo>
                    <a:pt x="1025517" y="61270"/>
                  </a:lnTo>
                  <a:lnTo>
                    <a:pt x="1018885" y="62177"/>
                  </a:lnTo>
                  <a:lnTo>
                    <a:pt x="982571" y="85750"/>
                  </a:lnTo>
                  <a:lnTo>
                    <a:pt x="1081878" y="85750"/>
                  </a:lnTo>
                  <a:lnTo>
                    <a:pt x="1045199" y="62177"/>
                  </a:lnTo>
                  <a:lnTo>
                    <a:pt x="1045597" y="62177"/>
                  </a:lnTo>
                  <a:lnTo>
                    <a:pt x="1032389" y="61270"/>
                  </a:lnTo>
                  <a:close/>
                </a:path>
                <a:path w="1236344" h="226059">
                  <a:moveTo>
                    <a:pt x="1119848" y="186962"/>
                  </a:moveTo>
                  <a:lnTo>
                    <a:pt x="1119848" y="216023"/>
                  </a:lnTo>
                  <a:lnTo>
                    <a:pt x="1126916" y="219267"/>
                  </a:lnTo>
                  <a:lnTo>
                    <a:pt x="1170957" y="225615"/>
                  </a:lnTo>
                  <a:lnTo>
                    <a:pt x="1181068" y="225275"/>
                  </a:lnTo>
                  <a:lnTo>
                    <a:pt x="1219309" y="213303"/>
                  </a:lnTo>
                  <a:lnTo>
                    <a:pt x="1230912" y="199989"/>
                  </a:lnTo>
                  <a:lnTo>
                    <a:pt x="1171962" y="199989"/>
                  </a:lnTo>
                  <a:lnTo>
                    <a:pt x="1165564" y="199748"/>
                  </a:lnTo>
                  <a:lnTo>
                    <a:pt x="1125673" y="189521"/>
                  </a:lnTo>
                  <a:lnTo>
                    <a:pt x="1119848" y="186962"/>
                  </a:lnTo>
                  <a:close/>
                </a:path>
                <a:path w="1236344" h="226059">
                  <a:moveTo>
                    <a:pt x="1180695" y="61270"/>
                  </a:moveTo>
                  <a:lnTo>
                    <a:pt x="1166433" y="62022"/>
                  </a:lnTo>
                  <a:lnTo>
                    <a:pt x="1167266" y="62022"/>
                  </a:lnTo>
                  <a:lnTo>
                    <a:pt x="1155889" y="64026"/>
                  </a:lnTo>
                  <a:lnTo>
                    <a:pt x="1124001" y="85714"/>
                  </a:lnTo>
                  <a:lnTo>
                    <a:pt x="1119848" y="104217"/>
                  </a:lnTo>
                  <a:lnTo>
                    <a:pt x="1119848" y="113093"/>
                  </a:lnTo>
                  <a:lnTo>
                    <a:pt x="1146196" y="143585"/>
                  </a:lnTo>
                  <a:lnTo>
                    <a:pt x="1173281" y="155575"/>
                  </a:lnTo>
                  <a:lnTo>
                    <a:pt x="1179545" y="158331"/>
                  </a:lnTo>
                  <a:lnTo>
                    <a:pt x="1184879" y="160872"/>
                  </a:lnTo>
                  <a:lnTo>
                    <a:pt x="1194621" y="166061"/>
                  </a:lnTo>
                  <a:lnTo>
                    <a:pt x="1198254" y="168876"/>
                  </a:lnTo>
                  <a:lnTo>
                    <a:pt x="1200160" y="171644"/>
                  </a:lnTo>
                  <a:lnTo>
                    <a:pt x="1202160" y="174316"/>
                  </a:lnTo>
                  <a:lnTo>
                    <a:pt x="1203165" y="177370"/>
                  </a:lnTo>
                  <a:lnTo>
                    <a:pt x="1203165" y="186628"/>
                  </a:lnTo>
                  <a:lnTo>
                    <a:pt x="1200736" y="191304"/>
                  </a:lnTo>
                  <a:lnTo>
                    <a:pt x="1195867" y="194836"/>
                  </a:lnTo>
                  <a:lnTo>
                    <a:pt x="1190998" y="198271"/>
                  </a:lnTo>
                  <a:lnTo>
                    <a:pt x="1183030" y="199989"/>
                  </a:lnTo>
                  <a:lnTo>
                    <a:pt x="1230912" y="199989"/>
                  </a:lnTo>
                  <a:lnTo>
                    <a:pt x="1236232" y="177514"/>
                  </a:lnTo>
                  <a:lnTo>
                    <a:pt x="1236232" y="168447"/>
                  </a:lnTo>
                  <a:lnTo>
                    <a:pt x="1209225" y="137895"/>
                  </a:lnTo>
                  <a:lnTo>
                    <a:pt x="1180496" y="125595"/>
                  </a:lnTo>
                  <a:lnTo>
                    <a:pt x="1172957" y="122398"/>
                  </a:lnTo>
                  <a:lnTo>
                    <a:pt x="1162172" y="117245"/>
                  </a:lnTo>
                  <a:lnTo>
                    <a:pt x="1158402" y="114668"/>
                  </a:lnTo>
                  <a:lnTo>
                    <a:pt x="1154015" y="109514"/>
                  </a:lnTo>
                  <a:lnTo>
                    <a:pt x="1152915" y="106365"/>
                  </a:lnTo>
                  <a:lnTo>
                    <a:pt x="1152915" y="97680"/>
                  </a:lnTo>
                  <a:lnTo>
                    <a:pt x="1155167" y="93862"/>
                  </a:lnTo>
                  <a:lnTo>
                    <a:pt x="1159648" y="91190"/>
                  </a:lnTo>
                  <a:lnTo>
                    <a:pt x="1164224" y="88518"/>
                  </a:lnTo>
                  <a:lnTo>
                    <a:pt x="1170862" y="87182"/>
                  </a:lnTo>
                  <a:lnTo>
                    <a:pt x="1227616" y="87182"/>
                  </a:lnTo>
                  <a:lnTo>
                    <a:pt x="1233656" y="72723"/>
                  </a:lnTo>
                  <a:lnTo>
                    <a:pt x="1194862" y="62022"/>
                  </a:lnTo>
                  <a:lnTo>
                    <a:pt x="1187884" y="61458"/>
                  </a:lnTo>
                  <a:lnTo>
                    <a:pt x="1180695" y="61270"/>
                  </a:lnTo>
                  <a:close/>
                </a:path>
                <a:path w="1236344" h="226059">
                  <a:moveTo>
                    <a:pt x="1227616" y="87182"/>
                  </a:moveTo>
                  <a:lnTo>
                    <a:pt x="1186988" y="87182"/>
                  </a:lnTo>
                  <a:lnTo>
                    <a:pt x="1194296" y="88232"/>
                  </a:lnTo>
                  <a:lnTo>
                    <a:pt x="1201448" y="90331"/>
                  </a:lnTo>
                  <a:lnTo>
                    <a:pt x="1208704" y="92335"/>
                  </a:lnTo>
                  <a:lnTo>
                    <a:pt x="1215908" y="94912"/>
                  </a:lnTo>
                  <a:lnTo>
                    <a:pt x="1223070" y="98062"/>
                  </a:lnTo>
                  <a:lnTo>
                    <a:pt x="1227616" y="87182"/>
                  </a:lnTo>
                  <a:close/>
                </a:path>
              </a:pathLst>
            </a:custGeom>
            <a:solidFill>
              <a:srgbClr val="FFFFFF"/>
            </a:solidFill>
          </p:spPr>
          <p:txBody>
            <a:bodyPr wrap="square" lIns="0" tIns="0" rIns="0" bIns="0" rtlCol="0"/>
            <a:lstStyle/>
            <a:p>
              <a:endParaRPr dirty="0"/>
            </a:p>
          </p:txBody>
        </p:sp>
      </p:grpSp>
      <p:pic>
        <p:nvPicPr>
          <p:cNvPr id="75" name="object 75"/>
          <p:cNvPicPr/>
          <p:nvPr/>
        </p:nvPicPr>
        <p:blipFill>
          <a:blip r:embed="rId5" cstate="print"/>
          <a:stretch>
            <a:fillRect/>
          </a:stretch>
        </p:blipFill>
        <p:spPr>
          <a:xfrm>
            <a:off x="14805832" y="10586068"/>
            <a:ext cx="2691017" cy="607311"/>
          </a:xfrm>
          <a:prstGeom prst="rect">
            <a:avLst/>
          </a:prstGeom>
        </p:spPr>
      </p:pic>
      <p:pic>
        <p:nvPicPr>
          <p:cNvPr id="76" name="object 76"/>
          <p:cNvPicPr/>
          <p:nvPr/>
        </p:nvPicPr>
        <p:blipFill>
          <a:blip r:embed="rId6" cstate="print"/>
          <a:stretch>
            <a:fillRect/>
          </a:stretch>
        </p:blipFill>
        <p:spPr>
          <a:xfrm>
            <a:off x="17580616" y="10586068"/>
            <a:ext cx="2261711" cy="607311"/>
          </a:xfrm>
          <a:prstGeom prst="rect">
            <a:avLst/>
          </a:prstGeom>
        </p:spPr>
      </p:pic>
      <p:grpSp>
        <p:nvGrpSpPr>
          <p:cNvPr id="3" name="Group 39">
            <a:extLst>
              <a:ext uri="{FF2B5EF4-FFF2-40B4-BE49-F238E27FC236}">
                <a16:creationId xmlns:a16="http://schemas.microsoft.com/office/drawing/2014/main" id="{B8F2F837-FDA8-C9C8-1A9A-A43EBEAAE2E8}"/>
              </a:ext>
            </a:extLst>
          </p:cNvPr>
          <p:cNvGrpSpPr/>
          <p:nvPr/>
        </p:nvGrpSpPr>
        <p:grpSpPr>
          <a:xfrm>
            <a:off x="230359" y="228772"/>
            <a:ext cx="19422891" cy="750783"/>
            <a:chOff x="0" y="0"/>
            <a:chExt cx="23630255" cy="910615"/>
          </a:xfrm>
          <a:solidFill>
            <a:srgbClr val="E23644"/>
          </a:solidFill>
        </p:grpSpPr>
        <p:sp>
          <p:nvSpPr>
            <p:cNvPr id="4" name="Freeform 40">
              <a:extLst>
                <a:ext uri="{FF2B5EF4-FFF2-40B4-BE49-F238E27FC236}">
                  <a16:creationId xmlns:a16="http://schemas.microsoft.com/office/drawing/2014/main" id="{BB146216-9B03-0B43-6ABC-C3112D2C5750}"/>
                </a:ext>
              </a:extLst>
            </p:cNvPr>
            <p:cNvSpPr/>
            <p:nvPr/>
          </p:nvSpPr>
          <p:spPr>
            <a:xfrm>
              <a:off x="15367" y="14393"/>
              <a:ext cx="23599520" cy="881755"/>
            </a:xfrm>
            <a:prstGeom prst="homePlate">
              <a:avLst/>
            </a:prstGeom>
            <a:grpFill/>
            <a:ln>
              <a:solidFill>
                <a:schemeClr val="bg1"/>
              </a:solidFill>
            </a:ln>
          </p:spPr>
          <p:style>
            <a:lnRef idx="2">
              <a:schemeClr val="accent2">
                <a:shade val="15000"/>
              </a:schemeClr>
            </a:lnRef>
            <a:fillRef idx="1">
              <a:schemeClr val="accent2"/>
            </a:fillRef>
            <a:effectRef idx="0">
              <a:schemeClr val="accent2"/>
            </a:effectRef>
            <a:fontRef idx="minor">
              <a:schemeClr val="lt1"/>
            </a:fontRef>
          </p:style>
          <p:txBody>
            <a:bodyPr/>
            <a:lstStyle/>
            <a:p>
              <a:endParaRPr lang="en-IN"/>
            </a:p>
          </p:txBody>
        </p:sp>
        <p:sp>
          <p:nvSpPr>
            <p:cNvPr id="5" name="Freeform 41">
              <a:extLst>
                <a:ext uri="{FF2B5EF4-FFF2-40B4-BE49-F238E27FC236}">
                  <a16:creationId xmlns:a16="http://schemas.microsoft.com/office/drawing/2014/main" id="{3F9606B1-84A4-E361-7F48-C2DCF4D34AA0}"/>
                </a:ext>
              </a:extLst>
            </p:cNvPr>
            <p:cNvSpPr/>
            <p:nvPr/>
          </p:nvSpPr>
          <p:spPr>
            <a:xfrm>
              <a:off x="0" y="0"/>
              <a:ext cx="23630254" cy="910662"/>
            </a:xfrm>
            <a:prstGeom prst="homePlate">
              <a:avLst/>
            </a:prstGeom>
            <a:grpFill/>
            <a:ln>
              <a:solidFill>
                <a:schemeClr val="bg1"/>
              </a:solidFill>
            </a:ln>
          </p:spPr>
          <p:style>
            <a:lnRef idx="2">
              <a:schemeClr val="accent2">
                <a:shade val="15000"/>
              </a:schemeClr>
            </a:lnRef>
            <a:fillRef idx="1">
              <a:schemeClr val="accent2"/>
            </a:fillRef>
            <a:effectRef idx="0">
              <a:schemeClr val="accent2"/>
            </a:effectRef>
            <a:fontRef idx="minor">
              <a:schemeClr val="lt1"/>
            </a:fontRef>
          </p:style>
          <p:txBody>
            <a:bodyPr/>
            <a:lstStyle/>
            <a:p>
              <a:endParaRPr lang="en-IN"/>
            </a:p>
          </p:txBody>
        </p:sp>
        <p:sp>
          <p:nvSpPr>
            <p:cNvPr id="6" name="TextBox 42">
              <a:extLst>
                <a:ext uri="{FF2B5EF4-FFF2-40B4-BE49-F238E27FC236}">
                  <a16:creationId xmlns:a16="http://schemas.microsoft.com/office/drawing/2014/main" id="{B901EEAA-DEB5-5D2A-DA00-3B7433EEF106}"/>
                </a:ext>
              </a:extLst>
            </p:cNvPr>
            <p:cNvSpPr txBox="1"/>
            <p:nvPr/>
          </p:nvSpPr>
          <p:spPr>
            <a:xfrm>
              <a:off x="0" y="-57150"/>
              <a:ext cx="23630255" cy="967765"/>
            </a:xfrm>
            <a:prstGeom prst="homePlate">
              <a:avLst/>
            </a:prstGeom>
            <a:grpFill/>
            <a:ln>
              <a:solidFill>
                <a:schemeClr val="bg1"/>
              </a:solidFill>
            </a:ln>
          </p:spPr>
          <p:style>
            <a:lnRef idx="2">
              <a:schemeClr val="accent2">
                <a:shade val="15000"/>
              </a:schemeClr>
            </a:lnRef>
            <a:fillRef idx="1">
              <a:schemeClr val="accent2"/>
            </a:fillRef>
            <a:effectRef idx="0">
              <a:schemeClr val="accent2"/>
            </a:effectRef>
            <a:fontRef idx="minor">
              <a:schemeClr val="lt1"/>
            </a:fontRef>
          </p:style>
          <p:txBody>
            <a:bodyPr lIns="55845" tIns="55845" rIns="55845" bIns="55845" rtlCol="0" anchor="ctr"/>
            <a:lstStyle/>
            <a:p>
              <a:pPr algn="ctr">
                <a:lnSpc>
                  <a:spcPts val="3839"/>
                </a:lnSpc>
              </a:pPr>
              <a:r>
                <a:rPr lang="en-US" sz="3200" b="1" dirty="0">
                  <a:solidFill>
                    <a:schemeClr val="bg1"/>
                  </a:solidFill>
                  <a:latin typeface="Amasis MT Pro Black" panose="02040A04050005020304" pitchFamily="18" charset="0"/>
                </a:rPr>
                <a:t>WIREFRAMING AND DESIGNING THE FRONTEND FLOW FOR CUSTOMERS</a:t>
              </a:r>
              <a:endParaRPr lang="en-US" sz="3200" b="1" dirty="0">
                <a:solidFill>
                  <a:schemeClr val="bg1"/>
                </a:solidFill>
                <a:latin typeface="Amasis MT Pro Black" panose="02040A04050005020304" pitchFamily="18" charset="0"/>
                <a:ea typeface="Times New Roman Bold"/>
                <a:cs typeface="Times New Roman Bold"/>
                <a:sym typeface="Times New Roman Bold"/>
              </a:endParaRPr>
            </a:p>
          </p:txBody>
        </p:sp>
      </p:grpSp>
      <p:grpSp>
        <p:nvGrpSpPr>
          <p:cNvPr id="10" name="Group 9">
            <a:extLst>
              <a:ext uri="{FF2B5EF4-FFF2-40B4-BE49-F238E27FC236}">
                <a16:creationId xmlns:a16="http://schemas.microsoft.com/office/drawing/2014/main" id="{24D10B3C-1AD5-25C8-1000-B22138592ACA}"/>
              </a:ext>
            </a:extLst>
          </p:cNvPr>
          <p:cNvGrpSpPr/>
          <p:nvPr/>
        </p:nvGrpSpPr>
        <p:grpSpPr>
          <a:xfrm>
            <a:off x="454052" y="1184038"/>
            <a:ext cx="5236293" cy="1150880"/>
            <a:chOff x="8995" y="0"/>
            <a:chExt cx="5236293" cy="1305244"/>
          </a:xfrm>
        </p:grpSpPr>
        <p:sp>
          <p:nvSpPr>
            <p:cNvPr id="20" name="Arrow: Chevron 19">
              <a:extLst>
                <a:ext uri="{FF2B5EF4-FFF2-40B4-BE49-F238E27FC236}">
                  <a16:creationId xmlns:a16="http://schemas.microsoft.com/office/drawing/2014/main" id="{4FB699B7-FB91-1367-A28D-2B5E8E4B0FD2}"/>
                </a:ext>
              </a:extLst>
            </p:cNvPr>
            <p:cNvSpPr/>
            <p:nvPr/>
          </p:nvSpPr>
          <p:spPr>
            <a:xfrm>
              <a:off x="8995" y="0"/>
              <a:ext cx="5236293" cy="1305244"/>
            </a:xfrm>
            <a:prstGeom prst="chevron">
              <a:avLst/>
            </a:prstGeom>
            <a:solidFill>
              <a:schemeClr val="accent2">
                <a:lumMod val="75000"/>
              </a:schemeClr>
            </a:solidFill>
          </p:spPr>
          <p:style>
            <a:lnRef idx="0">
              <a:schemeClr val="lt1">
                <a:hueOff val="0"/>
                <a:satOff val="0"/>
                <a:lumOff val="0"/>
                <a:alphaOff val="0"/>
              </a:schemeClr>
            </a:lnRef>
            <a:fillRef idx="3">
              <a:scrgbClr r="0" g="0" b="0"/>
            </a:fillRef>
            <a:effectRef idx="2">
              <a:schemeClr val="accent2">
                <a:alpha val="90000"/>
                <a:hueOff val="0"/>
                <a:satOff val="0"/>
                <a:lumOff val="0"/>
                <a:alphaOff val="0"/>
              </a:schemeClr>
            </a:effectRef>
            <a:fontRef idx="minor">
              <a:schemeClr val="lt1"/>
            </a:fontRef>
          </p:style>
          <p:txBody>
            <a:bodyPr/>
            <a:lstStyle/>
            <a:p>
              <a:endParaRPr lang="en-IN"/>
            </a:p>
          </p:txBody>
        </p:sp>
        <p:sp>
          <p:nvSpPr>
            <p:cNvPr id="21" name="Arrow: Chevron 4">
              <a:extLst>
                <a:ext uri="{FF2B5EF4-FFF2-40B4-BE49-F238E27FC236}">
                  <a16:creationId xmlns:a16="http://schemas.microsoft.com/office/drawing/2014/main" id="{3F522B7F-2464-527C-3AC2-A3566F95AFE7}"/>
                </a:ext>
              </a:extLst>
            </p:cNvPr>
            <p:cNvSpPr txBox="1"/>
            <p:nvPr/>
          </p:nvSpPr>
          <p:spPr>
            <a:xfrm>
              <a:off x="661616" y="140575"/>
              <a:ext cx="3931049" cy="111680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b="1" dirty="0"/>
                <a:t>The customer lands on the main page and navigates to the street food menu by tapping the button at the bottom</a:t>
              </a:r>
              <a:r>
                <a:rPr lang="en-US" dirty="0"/>
                <a:t>.</a:t>
              </a:r>
              <a:endParaRPr lang="en-US" kern="1200" dirty="0"/>
            </a:p>
          </p:txBody>
        </p:sp>
      </p:grpSp>
      <p:grpSp>
        <p:nvGrpSpPr>
          <p:cNvPr id="11" name="Group 10">
            <a:extLst>
              <a:ext uri="{FF2B5EF4-FFF2-40B4-BE49-F238E27FC236}">
                <a16:creationId xmlns:a16="http://schemas.microsoft.com/office/drawing/2014/main" id="{A3B98F10-21FA-9F2F-54FB-CEBB939BCAE0}"/>
              </a:ext>
            </a:extLst>
          </p:cNvPr>
          <p:cNvGrpSpPr/>
          <p:nvPr/>
        </p:nvGrpSpPr>
        <p:grpSpPr>
          <a:xfrm>
            <a:off x="5166716" y="1184038"/>
            <a:ext cx="5236293" cy="1150880"/>
            <a:chOff x="4721659" y="0"/>
            <a:chExt cx="5236293" cy="1305244"/>
          </a:xfrm>
        </p:grpSpPr>
        <p:sp>
          <p:nvSpPr>
            <p:cNvPr id="18" name="Arrow: Chevron 17">
              <a:extLst>
                <a:ext uri="{FF2B5EF4-FFF2-40B4-BE49-F238E27FC236}">
                  <a16:creationId xmlns:a16="http://schemas.microsoft.com/office/drawing/2014/main" id="{1340155C-4862-CA55-505A-EC44D3AC7060}"/>
                </a:ext>
              </a:extLst>
            </p:cNvPr>
            <p:cNvSpPr/>
            <p:nvPr/>
          </p:nvSpPr>
          <p:spPr>
            <a:xfrm>
              <a:off x="4721659" y="0"/>
              <a:ext cx="5236293" cy="1305244"/>
            </a:xfrm>
            <a:prstGeom prst="chevron">
              <a:avLst/>
            </a:prstGeom>
          </p:spPr>
          <p:style>
            <a:lnRef idx="0">
              <a:schemeClr val="lt1">
                <a:hueOff val="0"/>
                <a:satOff val="0"/>
                <a:lumOff val="0"/>
                <a:alphaOff val="0"/>
              </a:schemeClr>
            </a:lnRef>
            <a:fillRef idx="3">
              <a:schemeClr val="accent2">
                <a:alpha val="90000"/>
                <a:hueOff val="0"/>
                <a:satOff val="0"/>
                <a:lumOff val="0"/>
                <a:alphaOff val="-13333"/>
              </a:schemeClr>
            </a:fillRef>
            <a:effectRef idx="2">
              <a:schemeClr val="accent2">
                <a:alpha val="90000"/>
                <a:hueOff val="0"/>
                <a:satOff val="0"/>
                <a:lumOff val="0"/>
                <a:alphaOff val="-13333"/>
              </a:schemeClr>
            </a:effectRef>
            <a:fontRef idx="minor">
              <a:schemeClr val="lt1"/>
            </a:fontRef>
          </p:style>
          <p:txBody>
            <a:bodyPr/>
            <a:lstStyle/>
            <a:p>
              <a:endParaRPr lang="en-IN"/>
            </a:p>
          </p:txBody>
        </p:sp>
        <p:sp>
          <p:nvSpPr>
            <p:cNvPr id="19" name="Arrow: Chevron 6">
              <a:extLst>
                <a:ext uri="{FF2B5EF4-FFF2-40B4-BE49-F238E27FC236}">
                  <a16:creationId xmlns:a16="http://schemas.microsoft.com/office/drawing/2014/main" id="{66370AFA-E8BD-3AD5-FC0F-3BF4DB1F8F6B}"/>
                </a:ext>
              </a:extLst>
            </p:cNvPr>
            <p:cNvSpPr txBox="1"/>
            <p:nvPr/>
          </p:nvSpPr>
          <p:spPr>
            <a:xfrm>
              <a:off x="5374281" y="0"/>
              <a:ext cx="3931049" cy="130524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sz="2000" b="1" dirty="0"/>
                <a:t>Choosing the street or locality to order from, with the option to filter by specific street food items.</a:t>
              </a:r>
              <a:r>
                <a:rPr lang="en-US" sz="2000" b="1" kern="1200" baseline="0" dirty="0"/>
                <a:t> </a:t>
              </a:r>
              <a:endParaRPr lang="en-US" sz="2000" b="1" kern="1200" dirty="0"/>
            </a:p>
          </p:txBody>
        </p:sp>
      </p:grpSp>
      <p:grpSp>
        <p:nvGrpSpPr>
          <p:cNvPr id="12" name="Group 11">
            <a:extLst>
              <a:ext uri="{FF2B5EF4-FFF2-40B4-BE49-F238E27FC236}">
                <a16:creationId xmlns:a16="http://schemas.microsoft.com/office/drawing/2014/main" id="{9B31245E-2FBB-F48F-B6CF-E80A6B3BDF25}"/>
              </a:ext>
            </a:extLst>
          </p:cNvPr>
          <p:cNvGrpSpPr/>
          <p:nvPr/>
        </p:nvGrpSpPr>
        <p:grpSpPr>
          <a:xfrm>
            <a:off x="9893869" y="1184038"/>
            <a:ext cx="5236293" cy="1150880"/>
            <a:chOff x="9448812" y="0"/>
            <a:chExt cx="5236293" cy="1305244"/>
          </a:xfrm>
        </p:grpSpPr>
        <p:sp>
          <p:nvSpPr>
            <p:cNvPr id="16" name="Arrow: Chevron 15">
              <a:extLst>
                <a:ext uri="{FF2B5EF4-FFF2-40B4-BE49-F238E27FC236}">
                  <a16:creationId xmlns:a16="http://schemas.microsoft.com/office/drawing/2014/main" id="{268D5C02-C269-776D-D7E3-ED1E4B6D7266}"/>
                </a:ext>
              </a:extLst>
            </p:cNvPr>
            <p:cNvSpPr/>
            <p:nvPr/>
          </p:nvSpPr>
          <p:spPr>
            <a:xfrm>
              <a:off x="9448812" y="0"/>
              <a:ext cx="5236293" cy="1305244"/>
            </a:xfrm>
            <a:prstGeom prst="chevron">
              <a:avLst/>
            </a:prstGeom>
            <a:solidFill>
              <a:schemeClr val="accent2">
                <a:lumMod val="60000"/>
                <a:lumOff val="40000"/>
              </a:schemeClr>
            </a:solidFill>
          </p:spPr>
          <p:style>
            <a:lnRef idx="0">
              <a:schemeClr val="lt1">
                <a:hueOff val="0"/>
                <a:satOff val="0"/>
                <a:lumOff val="0"/>
                <a:alphaOff val="0"/>
              </a:schemeClr>
            </a:lnRef>
            <a:fillRef idx="3">
              <a:scrgbClr r="0" g="0" b="0"/>
            </a:fillRef>
            <a:effectRef idx="2">
              <a:schemeClr val="accent2">
                <a:alpha val="90000"/>
                <a:hueOff val="0"/>
                <a:satOff val="0"/>
                <a:lumOff val="0"/>
                <a:alphaOff val="-26667"/>
              </a:schemeClr>
            </a:effectRef>
            <a:fontRef idx="minor">
              <a:schemeClr val="lt1"/>
            </a:fontRef>
          </p:style>
          <p:txBody>
            <a:bodyPr/>
            <a:lstStyle/>
            <a:p>
              <a:endParaRPr lang="en-IN"/>
            </a:p>
          </p:txBody>
        </p:sp>
        <p:sp>
          <p:nvSpPr>
            <p:cNvPr id="17" name="Arrow: Chevron 8">
              <a:extLst>
                <a:ext uri="{FF2B5EF4-FFF2-40B4-BE49-F238E27FC236}">
                  <a16:creationId xmlns:a16="http://schemas.microsoft.com/office/drawing/2014/main" id="{28A7B7E3-B615-680D-CD5F-8423D0C33124}"/>
                </a:ext>
              </a:extLst>
            </p:cNvPr>
            <p:cNvSpPr txBox="1"/>
            <p:nvPr/>
          </p:nvSpPr>
          <p:spPr>
            <a:xfrm>
              <a:off x="10101434" y="0"/>
              <a:ext cx="3931049" cy="130524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sz="2000" b="1" dirty="0"/>
                <a:t>Selecting the stall/vendor and the desired food items for the order</a:t>
              </a:r>
              <a:r>
                <a:rPr lang="en-US" sz="2000" dirty="0"/>
                <a:t>.</a:t>
              </a:r>
              <a:endParaRPr lang="en-US" sz="2000" b="1" kern="1200" dirty="0"/>
            </a:p>
          </p:txBody>
        </p:sp>
      </p:grpSp>
      <p:grpSp>
        <p:nvGrpSpPr>
          <p:cNvPr id="13" name="Group 12">
            <a:extLst>
              <a:ext uri="{FF2B5EF4-FFF2-40B4-BE49-F238E27FC236}">
                <a16:creationId xmlns:a16="http://schemas.microsoft.com/office/drawing/2014/main" id="{5CF43F41-2F87-76BE-96C9-844543722382}"/>
              </a:ext>
            </a:extLst>
          </p:cNvPr>
          <p:cNvGrpSpPr/>
          <p:nvPr/>
        </p:nvGrpSpPr>
        <p:grpSpPr>
          <a:xfrm>
            <a:off x="14601039" y="1184038"/>
            <a:ext cx="5236293" cy="1150880"/>
            <a:chOff x="14155982" y="0"/>
            <a:chExt cx="5236293" cy="1305244"/>
          </a:xfrm>
        </p:grpSpPr>
        <p:sp>
          <p:nvSpPr>
            <p:cNvPr id="14" name="Arrow: Chevron 13">
              <a:extLst>
                <a:ext uri="{FF2B5EF4-FFF2-40B4-BE49-F238E27FC236}">
                  <a16:creationId xmlns:a16="http://schemas.microsoft.com/office/drawing/2014/main" id="{F4BFB84D-5F75-BFB4-C55B-C2148E0948DA}"/>
                </a:ext>
              </a:extLst>
            </p:cNvPr>
            <p:cNvSpPr/>
            <p:nvPr/>
          </p:nvSpPr>
          <p:spPr>
            <a:xfrm>
              <a:off x="14155982" y="0"/>
              <a:ext cx="5236293" cy="1305244"/>
            </a:xfrm>
            <a:prstGeom prst="chevron">
              <a:avLst/>
            </a:prstGeom>
            <a:solidFill>
              <a:schemeClr val="accent2">
                <a:lumMod val="40000"/>
                <a:lumOff val="60000"/>
              </a:schemeClr>
            </a:solidFill>
          </p:spPr>
          <p:style>
            <a:lnRef idx="0">
              <a:schemeClr val="lt1">
                <a:hueOff val="0"/>
                <a:satOff val="0"/>
                <a:lumOff val="0"/>
                <a:alphaOff val="0"/>
              </a:schemeClr>
            </a:lnRef>
            <a:fillRef idx="3">
              <a:scrgbClr r="0" g="0" b="0"/>
            </a:fillRef>
            <a:effectRef idx="2">
              <a:schemeClr val="accent2">
                <a:alpha val="90000"/>
                <a:hueOff val="0"/>
                <a:satOff val="0"/>
                <a:lumOff val="0"/>
                <a:alphaOff val="-40000"/>
              </a:schemeClr>
            </a:effectRef>
            <a:fontRef idx="minor">
              <a:schemeClr val="lt1"/>
            </a:fontRef>
          </p:style>
          <p:txBody>
            <a:bodyPr/>
            <a:lstStyle/>
            <a:p>
              <a:endParaRPr lang="en-IN"/>
            </a:p>
          </p:txBody>
        </p:sp>
        <p:sp>
          <p:nvSpPr>
            <p:cNvPr id="15" name="Arrow: Chevron 10">
              <a:extLst>
                <a:ext uri="{FF2B5EF4-FFF2-40B4-BE49-F238E27FC236}">
                  <a16:creationId xmlns:a16="http://schemas.microsoft.com/office/drawing/2014/main" id="{C473368C-7EA1-F67E-738C-34E54EBF8271}"/>
                </a:ext>
              </a:extLst>
            </p:cNvPr>
            <p:cNvSpPr txBox="1"/>
            <p:nvPr/>
          </p:nvSpPr>
          <p:spPr>
            <a:xfrm>
              <a:off x="14808604" y="0"/>
              <a:ext cx="3931049" cy="130524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sz="2000" b="1" dirty="0"/>
                <a:t>Reviewing the order, applying coupons, and completing the payment at checkout.</a:t>
              </a:r>
              <a:endParaRPr lang="en-US" sz="2000" b="1" kern="1200" dirty="0"/>
            </a:p>
          </p:txBody>
        </p:sp>
      </p:grpSp>
      <p:pic>
        <p:nvPicPr>
          <p:cNvPr id="22" name="Picture 21">
            <a:extLst>
              <a:ext uri="{FF2B5EF4-FFF2-40B4-BE49-F238E27FC236}">
                <a16:creationId xmlns:a16="http://schemas.microsoft.com/office/drawing/2014/main" id="{9C0CF4A4-0889-D667-F64F-6325A5CD91D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12942" y="2702066"/>
            <a:ext cx="3353114" cy="7299296"/>
          </a:xfrm>
          <a:prstGeom prst="rect">
            <a:avLst/>
          </a:prstGeom>
          <a:solidFill>
            <a:srgbClr val="FFFFFF">
              <a:shade val="85000"/>
            </a:srgbClr>
          </a:solidFill>
          <a:ln w="88900" cap="sq">
            <a:solidFill>
              <a:srgbClr val="C00000"/>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4" name="Picture 23">
            <a:extLst>
              <a:ext uri="{FF2B5EF4-FFF2-40B4-BE49-F238E27FC236}">
                <a16:creationId xmlns:a16="http://schemas.microsoft.com/office/drawing/2014/main" id="{A5F30C66-DDA2-42BC-2B5F-2551FA199885}"/>
              </a:ext>
            </a:extLst>
          </p:cNvPr>
          <p:cNvPicPr>
            <a:picLocks noChangeAspect="1"/>
          </p:cNvPicPr>
          <p:nvPr/>
        </p:nvPicPr>
        <p:blipFill>
          <a:blip r:embed="rId8">
            <a:extLst>
              <a:ext uri="{28A0092B-C50C-407E-A947-70E740481C1C}">
                <a14:useLocalDpi xmlns:a14="http://schemas.microsoft.com/office/drawing/2010/main" val="0"/>
              </a:ext>
            </a:extLst>
          </a:blip>
          <a:srcRect l="2594" t="687" b="-167"/>
          <a:stretch/>
        </p:blipFill>
        <p:spPr>
          <a:xfrm>
            <a:off x="10641917" y="2713930"/>
            <a:ext cx="3388916" cy="7299296"/>
          </a:xfrm>
          <a:prstGeom prst="rect">
            <a:avLst/>
          </a:prstGeom>
          <a:ln w="76200">
            <a:solidFill>
              <a:srgbClr val="C00000"/>
            </a:solidFill>
          </a:ln>
        </p:spPr>
      </p:pic>
      <p:pic>
        <p:nvPicPr>
          <p:cNvPr id="25" name="Picture 24">
            <a:extLst>
              <a:ext uri="{FF2B5EF4-FFF2-40B4-BE49-F238E27FC236}">
                <a16:creationId xmlns:a16="http://schemas.microsoft.com/office/drawing/2014/main" id="{22C10E66-E057-5576-9112-1C9CCAAAF74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403619" y="2713930"/>
            <a:ext cx="3371788" cy="7299296"/>
          </a:xfrm>
          <a:prstGeom prst="rect">
            <a:avLst/>
          </a:prstGeom>
          <a:ln w="76200">
            <a:solidFill>
              <a:srgbClr val="C00000"/>
            </a:solidFill>
          </a:ln>
        </p:spPr>
      </p:pic>
      <p:sp>
        <p:nvSpPr>
          <p:cNvPr id="26" name="TextBox 25">
            <a:extLst>
              <a:ext uri="{FF2B5EF4-FFF2-40B4-BE49-F238E27FC236}">
                <a16:creationId xmlns:a16="http://schemas.microsoft.com/office/drawing/2014/main" id="{7A650D50-F424-ADC1-0AD5-EC1AB1940E96}"/>
              </a:ext>
            </a:extLst>
          </p:cNvPr>
          <p:cNvSpPr txBox="1"/>
          <p:nvPr/>
        </p:nvSpPr>
        <p:spPr>
          <a:xfrm>
            <a:off x="3519900" y="4473699"/>
            <a:ext cx="1838945" cy="1464231"/>
          </a:xfrm>
          <a:prstGeom prst="roundRect">
            <a:avLst/>
          </a:prstGeom>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000" dirty="0">
                <a:latin typeface="+mn-lt"/>
              </a:rPr>
              <a:t>Choose from multiple localities and streets</a:t>
            </a:r>
          </a:p>
        </p:txBody>
      </p:sp>
      <p:sp>
        <p:nvSpPr>
          <p:cNvPr id="65" name="Arrow: Right 64">
            <a:extLst>
              <a:ext uri="{FF2B5EF4-FFF2-40B4-BE49-F238E27FC236}">
                <a16:creationId xmlns:a16="http://schemas.microsoft.com/office/drawing/2014/main" id="{811E7083-F718-A443-42BA-AE63887CB8EB}"/>
              </a:ext>
            </a:extLst>
          </p:cNvPr>
          <p:cNvSpPr/>
          <p:nvPr/>
        </p:nvSpPr>
        <p:spPr>
          <a:xfrm rot="11919322">
            <a:off x="8430582" y="8602322"/>
            <a:ext cx="1304140" cy="312152"/>
          </a:xfrm>
          <a:prstGeom prst="rightArrow">
            <a:avLst/>
          </a:prstGeom>
          <a:solidFill>
            <a:srgbClr val="E23644"/>
          </a:solidFill>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63" name="TextBox 62">
            <a:extLst>
              <a:ext uri="{FF2B5EF4-FFF2-40B4-BE49-F238E27FC236}">
                <a16:creationId xmlns:a16="http://schemas.microsoft.com/office/drawing/2014/main" id="{C289323A-EF6F-DEED-973D-1AED484AEC15}"/>
              </a:ext>
            </a:extLst>
          </p:cNvPr>
          <p:cNvSpPr txBox="1"/>
          <p:nvPr/>
        </p:nvSpPr>
        <p:spPr>
          <a:xfrm>
            <a:off x="9313224" y="8308557"/>
            <a:ext cx="1838945" cy="1804749"/>
          </a:xfrm>
          <a:prstGeom prst="roundRect">
            <a:avLst/>
          </a:prstGeom>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000" dirty="0"/>
              <a:t>Order based on the street food you would like to try.</a:t>
            </a:r>
          </a:p>
        </p:txBody>
      </p:sp>
      <p:sp>
        <p:nvSpPr>
          <p:cNvPr id="66" name="Arrow: Right 65">
            <a:extLst>
              <a:ext uri="{FF2B5EF4-FFF2-40B4-BE49-F238E27FC236}">
                <a16:creationId xmlns:a16="http://schemas.microsoft.com/office/drawing/2014/main" id="{0677E6FE-BDEE-F1CA-5A64-63E78409111F}"/>
              </a:ext>
            </a:extLst>
          </p:cNvPr>
          <p:cNvSpPr/>
          <p:nvPr/>
        </p:nvSpPr>
        <p:spPr>
          <a:xfrm rot="12227888">
            <a:off x="13383615" y="5592413"/>
            <a:ext cx="1304140" cy="312152"/>
          </a:xfrm>
          <a:prstGeom prst="rightArrow">
            <a:avLst/>
          </a:prstGeom>
          <a:solidFill>
            <a:srgbClr val="E23644"/>
          </a:solidFill>
          <a:ln>
            <a:solidFill>
              <a:srgbClr val="E23644"/>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64" name="TextBox 63">
            <a:extLst>
              <a:ext uri="{FF2B5EF4-FFF2-40B4-BE49-F238E27FC236}">
                <a16:creationId xmlns:a16="http://schemas.microsoft.com/office/drawing/2014/main" id="{C39CBC57-E20A-03DD-204E-14BA41784686}"/>
              </a:ext>
            </a:extLst>
          </p:cNvPr>
          <p:cNvSpPr txBox="1"/>
          <p:nvPr/>
        </p:nvSpPr>
        <p:spPr>
          <a:xfrm>
            <a:off x="14181676" y="5135418"/>
            <a:ext cx="2225524" cy="1736646"/>
          </a:xfrm>
          <a:prstGeom prst="roundRect">
            <a:avLst/>
          </a:prstGeom>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600" dirty="0"/>
              <a:t>Street Tales-one of the delighters on the platform to increase the Average time spent on the application metric</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563C1"/>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3e39ef0c-2a1d-40ab-ba73-d00b5b9c9832"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B935B966FE389418688347F2A3AE1D0" ma:contentTypeVersion="9" ma:contentTypeDescription="Create a new document." ma:contentTypeScope="" ma:versionID="8f86e7fa84866e5793182d6d3507a936">
  <xsd:schema xmlns:xsd="http://www.w3.org/2001/XMLSchema" xmlns:xs="http://www.w3.org/2001/XMLSchema" xmlns:p="http://schemas.microsoft.com/office/2006/metadata/properties" xmlns:ns3="3e39ef0c-2a1d-40ab-ba73-d00b5b9c9832" targetNamespace="http://schemas.microsoft.com/office/2006/metadata/properties" ma:root="true" ma:fieldsID="43fca1b0918abe97c0081754258fcd28" ns3:_="">
    <xsd:import namespace="3e39ef0c-2a1d-40ab-ba73-d00b5b9c9832"/>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3:MediaServiceSearchProperties" minOccurs="0"/>
                <xsd:element ref="ns3:MediaServiceDateTaken" minOccurs="0"/>
                <xsd:element ref="ns3:MediaServiceSystemTags"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e39ef0c-2a1d-40ab-ba73-d00b5b9c98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2C543D0-A9AB-4E75-B7BA-709B4D5344DB}">
  <ds:schemaRefs>
    <ds:schemaRef ds:uri="3e39ef0c-2a1d-40ab-ba73-d00b5b9c9832"/>
    <ds:schemaRef ds:uri="http://schemas.microsoft.com/office/2006/metadata/properties"/>
    <ds:schemaRef ds:uri="http://purl.org/dc/dcmitype/"/>
    <ds:schemaRef ds:uri="http://www.w3.org/XML/1998/namespace"/>
    <ds:schemaRef ds:uri="http://purl.org/dc/elements/1.1/"/>
    <ds:schemaRef ds:uri="http://schemas.openxmlformats.org/package/2006/metadata/core-properties"/>
    <ds:schemaRef ds:uri="http://schemas.microsoft.com/office/infopath/2007/PartnerControls"/>
    <ds:schemaRef ds:uri="http://purl.org/dc/terms/"/>
    <ds:schemaRef ds:uri="http://schemas.microsoft.com/office/2006/documentManagement/types"/>
  </ds:schemaRefs>
</ds:datastoreItem>
</file>

<file path=customXml/itemProps2.xml><?xml version="1.0" encoding="utf-8"?>
<ds:datastoreItem xmlns:ds="http://schemas.openxmlformats.org/officeDocument/2006/customXml" ds:itemID="{57CFEF45-774F-4A89-8D28-E275A5717124}">
  <ds:schemaRefs>
    <ds:schemaRef ds:uri="http://schemas.microsoft.com/sharepoint/v3/contenttype/forms"/>
  </ds:schemaRefs>
</ds:datastoreItem>
</file>

<file path=customXml/itemProps3.xml><?xml version="1.0" encoding="utf-8"?>
<ds:datastoreItem xmlns:ds="http://schemas.openxmlformats.org/officeDocument/2006/customXml" ds:itemID="{5AAFF45B-7739-42C8-92FD-7964538388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e39ef0c-2a1d-40ab-ba73-d00b5b9c983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3861</TotalTime>
  <Words>4765</Words>
  <Application>Microsoft Office PowerPoint</Application>
  <PresentationFormat>Custom</PresentationFormat>
  <Paragraphs>469</Paragraphs>
  <Slides>15</Slides>
  <Notes>2</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15</vt:i4>
      </vt:variant>
    </vt:vector>
  </HeadingPairs>
  <TitlesOfParts>
    <vt:vector size="26" baseType="lpstr">
      <vt:lpstr>Amasis MT Pro Black</vt:lpstr>
      <vt:lpstr>Aptos</vt:lpstr>
      <vt:lpstr>Arial</vt:lpstr>
      <vt:lpstr>Arial MT</vt:lpstr>
      <vt:lpstr>Arimo</vt:lpstr>
      <vt:lpstr>Calibri</vt:lpstr>
      <vt:lpstr>Times New Roman</vt:lpstr>
      <vt:lpstr>Times New Roman Bold</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Garv Roy Choudhury</dc:creator>
  <cp:lastModifiedBy>SAANCHI GUPTA</cp:lastModifiedBy>
  <cp:revision>109</cp:revision>
  <dcterms:created xsi:type="dcterms:W3CDTF">2024-12-21T14:58:46Z</dcterms:created>
  <dcterms:modified xsi:type="dcterms:W3CDTF">2024-12-27T12:31:22Z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2024-12-21T00:00:00Z</vt:filetime>
  </property>
  <property fmtid="{D5CDD505-2E9C-101B-9397-08002B2CF9AE}" pid="3" name="LastSaved">
    <vt:filetime>2024-12-21T00:00:00Z</vt:filetime>
  </property>
  <property fmtid="{D5CDD505-2E9C-101B-9397-08002B2CF9AE}" pid="4" name="Producer">
    <vt:lpwstr>iLovePDF</vt:lpwstr>
  </property>
  <property fmtid="{D5CDD505-2E9C-101B-9397-08002B2CF9AE}" pid="5" name="ContentTypeId">
    <vt:lpwstr>0x010100EB935B966FE389418688347F2A3AE1D0</vt:lpwstr>
  </property>
</Properties>
</file>